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49" r:id="rId5"/>
  </p:sldMasterIdLst>
  <p:notesMasterIdLst>
    <p:notesMasterId r:id="rId26"/>
  </p:notesMasterIdLst>
  <p:handoutMasterIdLst>
    <p:handoutMasterId r:id="rId27"/>
  </p:handoutMasterIdLst>
  <p:sldIdLst>
    <p:sldId id="269" r:id="rId6"/>
    <p:sldId id="268" r:id="rId7"/>
    <p:sldId id="271" r:id="rId8"/>
    <p:sldId id="283" r:id="rId9"/>
    <p:sldId id="285" r:id="rId10"/>
    <p:sldId id="292" r:id="rId11"/>
    <p:sldId id="293" r:id="rId12"/>
    <p:sldId id="291" r:id="rId13"/>
    <p:sldId id="286" r:id="rId14"/>
    <p:sldId id="287" r:id="rId15"/>
    <p:sldId id="288" r:id="rId16"/>
    <p:sldId id="290" r:id="rId17"/>
    <p:sldId id="294" r:id="rId18"/>
    <p:sldId id="295" r:id="rId19"/>
    <p:sldId id="296" r:id="rId20"/>
    <p:sldId id="297" r:id="rId21"/>
    <p:sldId id="300" r:id="rId22"/>
    <p:sldId id="299" r:id="rId23"/>
    <p:sldId id="282" r:id="rId24"/>
    <p:sldId id="278" r:id="rId2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7">
          <p15:clr>
            <a:srgbClr val="A4A3A4"/>
          </p15:clr>
        </p15:guide>
        <p15:guide id="2" orient="horz" pos="763">
          <p15:clr>
            <a:srgbClr val="A4A3A4"/>
          </p15:clr>
        </p15:guide>
        <p15:guide id="3" orient="horz" pos="1339">
          <p15:clr>
            <a:srgbClr val="A4A3A4"/>
          </p15:clr>
        </p15:guide>
        <p15:guide id="4" orient="horz" pos="2491">
          <p15:clr>
            <a:srgbClr val="A4A3A4"/>
          </p15:clr>
        </p15:guide>
        <p15:guide id="5" orient="horz" pos="4219">
          <p15:clr>
            <a:srgbClr val="A4A3A4"/>
          </p15:clr>
        </p15:guide>
        <p15:guide id="6" orient="horz" pos="3643">
          <p15:clr>
            <a:srgbClr val="A4A3A4"/>
          </p15:clr>
        </p15:guide>
        <p15:guide id="7" orient="horz" pos="3067">
          <p15:clr>
            <a:srgbClr val="A4A3A4"/>
          </p15:clr>
        </p15:guide>
        <p15:guide id="8" orient="horz" pos="1915">
          <p15:clr>
            <a:srgbClr val="A4A3A4"/>
          </p15:clr>
        </p15:guide>
        <p15:guide id="9" pos="173">
          <p15:clr>
            <a:srgbClr val="A4A3A4"/>
          </p15:clr>
        </p15:guide>
        <p15:guide id="10" pos="1325">
          <p15:clr>
            <a:srgbClr val="A4A3A4"/>
          </p15:clr>
        </p15:guide>
        <p15:guide id="11" pos="7661">
          <p15:clr>
            <a:srgbClr val="A4A3A4"/>
          </p15:clr>
        </p15:guide>
        <p15:guide id="12" pos="749">
          <p15:clr>
            <a:srgbClr val="A4A3A4"/>
          </p15:clr>
        </p15:guide>
        <p15:guide id="13" pos="7085">
          <p15:clr>
            <a:srgbClr val="A4A3A4"/>
          </p15:clr>
        </p15:guide>
        <p15:guide id="14" pos="3629">
          <p15:clr>
            <a:srgbClr val="A4A3A4"/>
          </p15:clr>
        </p15:guide>
        <p15:guide id="15" pos="1901">
          <p15:clr>
            <a:srgbClr val="A4A3A4"/>
          </p15:clr>
        </p15:guide>
        <p15:guide id="16" pos="2477">
          <p15:clr>
            <a:srgbClr val="A4A3A4"/>
          </p15:clr>
        </p15:guide>
        <p15:guide id="17" pos="4205">
          <p15:clr>
            <a:srgbClr val="A4A3A4"/>
          </p15:clr>
        </p15:guide>
        <p15:guide id="18" pos="4781">
          <p15:clr>
            <a:srgbClr val="A4A3A4"/>
          </p15:clr>
        </p15:guide>
        <p15:guide id="19" pos="5357">
          <p15:clr>
            <a:srgbClr val="A4A3A4"/>
          </p15:clr>
        </p15:guide>
        <p15:guide id="20" pos="5933">
          <p15:clr>
            <a:srgbClr val="A4A3A4"/>
          </p15:clr>
        </p15:guide>
        <p15:guide id="21" pos="6509">
          <p15:clr>
            <a:srgbClr val="A4A3A4"/>
          </p15:clr>
        </p15:guide>
        <p15:guide id="22" pos="305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273E"/>
    <a:srgbClr val="00D8CC"/>
    <a:srgbClr val="D2D2D2"/>
    <a:srgbClr val="7FBA00"/>
    <a:srgbClr val="EC008C"/>
    <a:srgbClr val="DD5900"/>
    <a:srgbClr val="68217A"/>
    <a:srgbClr val="FCD116"/>
    <a:srgbClr val="0072C6"/>
    <a:srgbClr val="BA14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93" autoAdjust="0"/>
    <p:restoredTop sz="80220" autoAdjust="0"/>
  </p:normalViewPr>
  <p:slideViewPr>
    <p:cSldViewPr>
      <p:cViewPr varScale="1">
        <p:scale>
          <a:sx n="63" d="100"/>
          <a:sy n="63" d="100"/>
        </p:scale>
        <p:origin x="552" y="60"/>
      </p:cViewPr>
      <p:guideLst>
        <p:guide orient="horz" pos="187"/>
        <p:guide orient="horz" pos="763"/>
        <p:guide orient="horz" pos="1339"/>
        <p:guide orient="horz" pos="2491"/>
        <p:guide orient="horz" pos="4219"/>
        <p:guide orient="horz" pos="3643"/>
        <p:guide orient="horz" pos="3067"/>
        <p:guide orient="horz" pos="1915"/>
        <p:guide pos="173"/>
        <p:guide pos="1325"/>
        <p:guide pos="7661"/>
        <p:guide pos="749"/>
        <p:guide pos="7085"/>
        <p:guide pos="3629"/>
        <p:guide pos="1901"/>
        <p:guide pos="2477"/>
        <p:guide pos="4205"/>
        <p:guide pos="4781"/>
        <p:guide pos="5357"/>
        <p:guide pos="5933"/>
        <p:guide pos="6509"/>
        <p:guide pos="3053"/>
      </p:guideLst>
    </p:cSldViewPr>
  </p:slideViewPr>
  <p:notesTextViewPr>
    <p:cViewPr>
      <p:scale>
        <a:sx n="100" d="100"/>
        <a:sy n="100" d="100"/>
      </p:scale>
      <p:origin x="0" y="0"/>
    </p:cViewPr>
  </p:notesTextViewPr>
  <p:sorterViewPr>
    <p:cViewPr varScale="1">
      <p:scale>
        <a:sx n="1" d="1"/>
        <a:sy n="1" d="1"/>
      </p:scale>
      <p:origin x="0" y="0"/>
    </p:cViewPr>
  </p:sorterViewPr>
  <p:notesViewPr>
    <p:cSldViewPr showGuides="1">
      <p:cViewPr>
        <p:scale>
          <a:sx n="268" d="100"/>
          <a:sy n="268" d="100"/>
        </p:scale>
        <p:origin x="480" y="10614"/>
      </p:cViewPr>
      <p:guideLst>
        <p:guide orient="horz" pos="2880"/>
        <p:guide pos="2160"/>
      </p:guideLst>
    </p:cSldViewPr>
  </p:notes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10/9/2013</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10/9/2013</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362725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395170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0534587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465902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463218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096311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7729783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5758997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0990743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266955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959641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357750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170408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091936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4028526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259179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190629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030089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Key Visual Slide">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2" name="Billede 1" descr="01_black.jp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434711" cy="6994525"/>
          </a:xfrm>
          <a:prstGeom prst="rect">
            <a:avLst/>
          </a:prstGeom>
        </p:spPr>
      </p:pic>
    </p:spTree>
    <p:extLst>
      <p:ext uri="{BB962C8B-B14F-4D97-AF65-F5344CB8AC3E}">
        <p14:creationId xmlns:p14="http://schemas.microsoft.com/office/powerpoint/2010/main" val="82526382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a-DK"/>
          </a:p>
        </p:txBody>
      </p:sp>
      <p:sp>
        <p:nvSpPr>
          <p:cNvPr id="3" name="Content Placeholder 2"/>
          <p:cNvSpPr>
            <a:spLocks noGrp="1"/>
          </p:cNvSpPr>
          <p:nvPr>
            <p:ph sz="half" idx="1"/>
          </p:nvPr>
        </p:nvSpPr>
        <p:spPr>
          <a:xfrm>
            <a:off x="855008" y="1861968"/>
            <a:ext cx="5285502" cy="4437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Content Placeholder 3"/>
          <p:cNvSpPr>
            <a:spLocks noGrp="1"/>
          </p:cNvSpPr>
          <p:nvPr>
            <p:ph sz="half" idx="2"/>
          </p:nvPr>
        </p:nvSpPr>
        <p:spPr>
          <a:xfrm>
            <a:off x="6295965" y="1861968"/>
            <a:ext cx="5285502" cy="4437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5" name="Date Placeholder 4"/>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6" name="Footer Placeholder 5"/>
          <p:cNvSpPr>
            <a:spLocks noGrp="1"/>
          </p:cNvSpPr>
          <p:nvPr>
            <p:ph type="ftr" sz="quarter" idx="11"/>
          </p:nvPr>
        </p:nvSpPr>
        <p:spPr/>
        <p:txBody>
          <a:bodyPr/>
          <a:lstStyle/>
          <a:p>
            <a:endParaRPr lang="da-DK">
              <a:solidFill>
                <a:prstClr val="black">
                  <a:tint val="75000"/>
                </a:prstClr>
              </a:solidFill>
            </a:endParaRPr>
          </a:p>
        </p:txBody>
      </p:sp>
      <p:sp>
        <p:nvSpPr>
          <p:cNvPr id="7" name="Slide Number Placeholder 6"/>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3516195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smtClean="0"/>
              <a:t>Click to edit Master title style</a:t>
            </a:r>
            <a:endParaRPr lang="da-DK"/>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Click to 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Click to 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7" name="Date Placeholder 6"/>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8" name="Footer Placeholder 7"/>
          <p:cNvSpPr>
            <a:spLocks noGrp="1"/>
          </p:cNvSpPr>
          <p:nvPr>
            <p:ph type="ftr" sz="quarter" idx="11"/>
          </p:nvPr>
        </p:nvSpPr>
        <p:spPr/>
        <p:txBody>
          <a:bodyPr/>
          <a:lstStyle/>
          <a:p>
            <a:endParaRPr lang="da-DK">
              <a:solidFill>
                <a:prstClr val="black">
                  <a:tint val="75000"/>
                </a:prstClr>
              </a:solidFill>
            </a:endParaRPr>
          </a:p>
        </p:txBody>
      </p:sp>
      <p:sp>
        <p:nvSpPr>
          <p:cNvPr id="9" name="Slide Number Placeholder 8"/>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19774615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a-DK"/>
          </a:p>
        </p:txBody>
      </p:sp>
      <p:sp>
        <p:nvSpPr>
          <p:cNvPr id="3" name="Date Placeholder 2"/>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4" name="Footer Placeholder 3"/>
          <p:cNvSpPr>
            <a:spLocks noGrp="1"/>
          </p:cNvSpPr>
          <p:nvPr>
            <p:ph type="ftr" sz="quarter" idx="11"/>
          </p:nvPr>
        </p:nvSpPr>
        <p:spPr/>
        <p:txBody>
          <a:bodyPr/>
          <a:lstStyle/>
          <a:p>
            <a:endParaRPr lang="da-DK">
              <a:solidFill>
                <a:prstClr val="black">
                  <a:tint val="75000"/>
                </a:prstClr>
              </a:solidFill>
            </a:endParaRPr>
          </a:p>
        </p:txBody>
      </p:sp>
      <p:sp>
        <p:nvSpPr>
          <p:cNvPr id="5" name="Slide Number Placeholder 4"/>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34251376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3" name="Footer Placeholder 2"/>
          <p:cNvSpPr>
            <a:spLocks noGrp="1"/>
          </p:cNvSpPr>
          <p:nvPr>
            <p:ph type="ftr" sz="quarter" idx="11"/>
          </p:nvPr>
        </p:nvSpPr>
        <p:spPr/>
        <p:txBody>
          <a:bodyPr/>
          <a:lstStyle/>
          <a:p>
            <a:endParaRPr lang="da-DK">
              <a:solidFill>
                <a:prstClr val="black">
                  <a:tint val="75000"/>
                </a:prstClr>
              </a:solidFill>
            </a:endParaRPr>
          </a:p>
        </p:txBody>
      </p:sp>
      <p:sp>
        <p:nvSpPr>
          <p:cNvPr id="4" name="Slide Number Placeholder 3"/>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3907588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da-DK"/>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6" name="Footer Placeholder 5"/>
          <p:cNvSpPr>
            <a:spLocks noGrp="1"/>
          </p:cNvSpPr>
          <p:nvPr>
            <p:ph type="ftr" sz="quarter" idx="11"/>
          </p:nvPr>
        </p:nvSpPr>
        <p:spPr/>
        <p:txBody>
          <a:bodyPr/>
          <a:lstStyle/>
          <a:p>
            <a:endParaRPr lang="da-DK">
              <a:solidFill>
                <a:prstClr val="black">
                  <a:tint val="75000"/>
                </a:prstClr>
              </a:solidFill>
            </a:endParaRPr>
          </a:p>
        </p:txBody>
      </p:sp>
      <p:sp>
        <p:nvSpPr>
          <p:cNvPr id="7" name="Slide Number Placeholder 6"/>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27669083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da-DK"/>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da-DK"/>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6" name="Footer Placeholder 5"/>
          <p:cNvSpPr>
            <a:spLocks noGrp="1"/>
          </p:cNvSpPr>
          <p:nvPr>
            <p:ph type="ftr" sz="quarter" idx="11"/>
          </p:nvPr>
        </p:nvSpPr>
        <p:spPr/>
        <p:txBody>
          <a:bodyPr/>
          <a:lstStyle/>
          <a:p>
            <a:endParaRPr lang="da-DK">
              <a:solidFill>
                <a:prstClr val="black">
                  <a:tint val="75000"/>
                </a:prstClr>
              </a:solidFill>
            </a:endParaRPr>
          </a:p>
        </p:txBody>
      </p:sp>
      <p:sp>
        <p:nvSpPr>
          <p:cNvPr id="7" name="Slide Number Placeholder 6"/>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4164383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a-DK"/>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Date Placeholder 3"/>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5" name="Footer Placeholder 4"/>
          <p:cNvSpPr>
            <a:spLocks noGrp="1"/>
          </p:cNvSpPr>
          <p:nvPr>
            <p:ph type="ftr" sz="quarter" idx="11"/>
          </p:nvPr>
        </p:nvSpPr>
        <p:spPr/>
        <p:txBody>
          <a:bodyPr/>
          <a:lstStyle/>
          <a:p>
            <a:endParaRPr lang="da-DK">
              <a:solidFill>
                <a:prstClr val="black">
                  <a:tint val="75000"/>
                </a:prstClr>
              </a:solidFill>
            </a:endParaRPr>
          </a:p>
        </p:txBody>
      </p:sp>
      <p:sp>
        <p:nvSpPr>
          <p:cNvPr id="6" name="Slide Number Placeholder 5"/>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3790303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smtClean="0"/>
              <a:t>Click to edit Master title style</a:t>
            </a:r>
            <a:endParaRPr lang="da-DK"/>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Date Placeholder 3"/>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5" name="Footer Placeholder 4"/>
          <p:cNvSpPr>
            <a:spLocks noGrp="1"/>
          </p:cNvSpPr>
          <p:nvPr>
            <p:ph type="ftr" sz="quarter" idx="11"/>
          </p:nvPr>
        </p:nvSpPr>
        <p:spPr/>
        <p:txBody>
          <a:bodyPr/>
          <a:lstStyle/>
          <a:p>
            <a:endParaRPr lang="da-DK">
              <a:solidFill>
                <a:prstClr val="black">
                  <a:tint val="75000"/>
                </a:prstClr>
              </a:solidFill>
            </a:endParaRPr>
          </a:p>
        </p:txBody>
      </p:sp>
      <p:sp>
        <p:nvSpPr>
          <p:cNvPr id="6" name="Slide Number Placeholder 5"/>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27470032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ndholdsslide 1-kolonn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ktangel 3"/>
          <p:cNvSpPr/>
          <p:nvPr userDrawn="1"/>
        </p:nvSpPr>
        <p:spPr bwMode="auto">
          <a:xfrm>
            <a:off x="366142" y="2491435"/>
            <a:ext cx="11704192" cy="3657560"/>
          </a:xfrm>
          <a:prstGeom prst="rect">
            <a:avLst/>
          </a:prstGeom>
          <a:solidFill>
            <a:srgbClr val="1E273E">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377800" y="388336"/>
            <a:ext cx="9692534" cy="1668482"/>
          </a:xfrm>
          <a:noFill/>
        </p:spPr>
        <p:txBody>
          <a:bodyPr lIns="288000" tIns="91440" bIns="91440" anchor="ctr" anchorCtr="0"/>
          <a:lstStyle>
            <a:lvl1pPr>
              <a:defRPr sz="5000" spc="-100" baseline="0">
                <a:gradFill>
                  <a:gsLst>
                    <a:gs pos="100000">
                      <a:schemeClr val="tx1"/>
                    </a:gs>
                    <a:gs pos="0">
                      <a:schemeClr val="tx1"/>
                    </a:gs>
                  </a:gsLst>
                  <a:lin ang="5400000" scaled="0"/>
                </a:gradFill>
              </a:defRPr>
            </a:lvl1pPr>
          </a:lstStyle>
          <a:p>
            <a:r>
              <a:rPr lang="en-US" dirty="0" smtClean="0"/>
              <a:t>Title goes here</a:t>
            </a:r>
            <a:endParaRPr lang="en-US" dirty="0"/>
          </a:p>
        </p:txBody>
      </p:sp>
      <p:sp>
        <p:nvSpPr>
          <p:cNvPr id="12" name="Text Placeholder 3"/>
          <p:cNvSpPr>
            <a:spLocks noGrp="1"/>
          </p:cNvSpPr>
          <p:nvPr>
            <p:ph type="body" sz="quarter" idx="13" hasCustomPrompt="1"/>
          </p:nvPr>
        </p:nvSpPr>
        <p:spPr>
          <a:xfrm>
            <a:off x="823336" y="2875803"/>
            <a:ext cx="10241170" cy="343463"/>
          </a:xfrm>
        </p:spPr>
        <p:txBody>
          <a:bodyPr wrap="square">
            <a:spAutoFit/>
          </a:bodyPr>
          <a:lstStyle>
            <a:lvl1pPr marL="0" indent="0">
              <a:spcBef>
                <a:spcPts val="1224"/>
              </a:spcBef>
              <a:buClr>
                <a:schemeClr val="tx2"/>
              </a:buClr>
              <a:buFont typeface="Arial" pitchFamily="34" charset="0"/>
              <a:buNone/>
              <a:defRPr sz="1800">
                <a:solidFill>
                  <a:schemeClr val="tx1"/>
                </a:solidFill>
                <a:latin typeface="+mn-lt"/>
              </a:defRPr>
            </a:lvl1pPr>
            <a:lvl2pPr marL="297914" indent="0">
              <a:buNone/>
              <a:defRPr sz="2400">
                <a:solidFill>
                  <a:schemeClr val="bg1">
                    <a:lumMod val="65000"/>
                    <a:lumOff val="35000"/>
                  </a:schemeClr>
                </a:solidFill>
              </a:defRPr>
            </a:lvl2pPr>
            <a:lvl3pPr marL="531064" indent="0">
              <a:buNone/>
              <a:tabLst/>
              <a:defRPr sz="2000">
                <a:solidFill>
                  <a:schemeClr val="bg1">
                    <a:lumMod val="65000"/>
                    <a:lumOff val="35000"/>
                  </a:schemeClr>
                </a:solidFill>
              </a:defRPr>
            </a:lvl3pPr>
            <a:lvl4pPr marL="699449" indent="0">
              <a:buNone/>
              <a:defRPr>
                <a:solidFill>
                  <a:schemeClr val="bg1">
                    <a:lumMod val="65000"/>
                    <a:lumOff val="35000"/>
                  </a:schemeClr>
                </a:solidFill>
              </a:defRPr>
            </a:lvl4pPr>
            <a:lvl5pPr marL="880789" indent="0">
              <a:buNone/>
              <a:tabLst/>
              <a:defRPr>
                <a:solidFill>
                  <a:schemeClr val="bg1">
                    <a:lumMod val="65000"/>
                    <a:lumOff val="35000"/>
                  </a:schemeClr>
                </a:solidFill>
              </a:defRPr>
            </a:lvl5pPr>
          </a:lstStyle>
          <a:p>
            <a:pPr lvl="0"/>
            <a:r>
              <a:rPr lang="en-US" dirty="0" smtClean="0"/>
              <a:t>Body copy goes here</a:t>
            </a:r>
            <a:endParaRPr lang="en-US" dirty="0"/>
          </a:p>
        </p:txBody>
      </p:sp>
      <p:pic>
        <p:nvPicPr>
          <p:cNvPr id="9" name="Billede 8" descr="cddk2013-logo.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66141" y="479776"/>
            <a:ext cx="1688650" cy="1737341"/>
          </a:xfrm>
          <a:prstGeom prst="rect">
            <a:avLst/>
          </a:prstGeom>
        </p:spPr>
      </p:pic>
      <p:pic>
        <p:nvPicPr>
          <p:cNvPr id="11" name="Billede 10" descr="logo-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881626" y="6415309"/>
            <a:ext cx="1127768" cy="239651"/>
          </a:xfrm>
          <a:prstGeom prst="rect">
            <a:avLst/>
          </a:prstGeom>
        </p:spPr>
      </p:pic>
      <p:sp>
        <p:nvSpPr>
          <p:cNvPr id="8" name="Pladsholder til tekst 14"/>
          <p:cNvSpPr>
            <a:spLocks noGrp="1"/>
          </p:cNvSpPr>
          <p:nvPr>
            <p:ph type="body" sz="quarter" idx="15" hasCustomPrompt="1"/>
          </p:nvPr>
        </p:nvSpPr>
        <p:spPr>
          <a:xfrm>
            <a:off x="823336" y="4320214"/>
            <a:ext cx="10241168" cy="1480405"/>
          </a:xfrm>
        </p:spPr>
        <p:txBody>
          <a:bodyPr/>
          <a:lstStyle>
            <a:lvl1pPr marL="342834" indent="-342834">
              <a:buSzPct val="80000"/>
              <a:buFont typeface="Arial"/>
              <a:buChar char="•"/>
              <a:defRPr sz="2000" b="1" baseline="0">
                <a:solidFill>
                  <a:srgbClr val="FFFFFF"/>
                </a:solidFill>
              </a:defRPr>
            </a:lvl1pPr>
            <a:lvl2pPr marL="584088" indent="-241253">
              <a:buSzPct val="90000"/>
              <a:buFont typeface="Arial"/>
              <a:buChar char="•"/>
              <a:defRPr sz="1800">
                <a:solidFill>
                  <a:srgbClr val="FFFFFF"/>
                </a:solidFill>
              </a:defRPr>
            </a:lvl2pPr>
            <a:lvl3pPr marL="799946" indent="-228557">
              <a:buSzPct val="90000"/>
              <a:buFont typeface="Arial"/>
              <a:buChar char="•"/>
              <a:defRPr sz="1599">
                <a:solidFill>
                  <a:srgbClr val="FFFFFF"/>
                </a:solidFill>
              </a:defRPr>
            </a:lvl3pPr>
            <a:lvl4pPr marL="1028503" indent="-228557">
              <a:buSzPct val="90000"/>
              <a:buFont typeface="Arial"/>
              <a:buChar char="•"/>
              <a:defRPr sz="1399">
                <a:solidFill>
                  <a:srgbClr val="FFFFFF"/>
                </a:solidFill>
              </a:defRPr>
            </a:lvl4pPr>
            <a:lvl5pPr marL="1257058" indent="-228557">
              <a:buSzPct val="90000"/>
              <a:buFont typeface="Arial"/>
              <a:buChar char="•"/>
              <a:defRPr sz="1199">
                <a:solidFill>
                  <a:srgbClr val="FFFFFF"/>
                </a:solidFill>
              </a:defRPr>
            </a:lvl5pPr>
          </a:lstStyle>
          <a:p>
            <a:pPr lvl="0"/>
            <a:r>
              <a:rPr lang="da-DK" dirty="0" smtClean="0"/>
              <a:t>Level 1</a:t>
            </a:r>
          </a:p>
          <a:p>
            <a:pPr lvl="1"/>
            <a:r>
              <a:rPr lang="da-DK" dirty="0" smtClean="0"/>
              <a:t>Level 2</a:t>
            </a:r>
          </a:p>
          <a:p>
            <a:pPr lvl="2"/>
            <a:r>
              <a:rPr lang="da-DK" dirty="0" smtClean="0"/>
              <a:t>Level 3</a:t>
            </a:r>
          </a:p>
          <a:p>
            <a:pPr lvl="3"/>
            <a:r>
              <a:rPr lang="da-DK" dirty="0" smtClean="0"/>
              <a:t>Level 4</a:t>
            </a:r>
          </a:p>
          <a:p>
            <a:pPr lvl="4"/>
            <a:r>
              <a:rPr lang="da-DK" dirty="0" smtClean="0"/>
              <a:t>Level 5</a:t>
            </a:r>
            <a:endParaRPr lang="da-DK" dirty="0"/>
          </a:p>
        </p:txBody>
      </p:sp>
    </p:spTree>
    <p:extLst>
      <p:ext uri="{BB962C8B-B14F-4D97-AF65-F5344CB8AC3E}">
        <p14:creationId xmlns:p14="http://schemas.microsoft.com/office/powerpoint/2010/main" val="2196123372"/>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holdsslide 2-kolonn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ktangel 3"/>
          <p:cNvSpPr/>
          <p:nvPr userDrawn="1"/>
        </p:nvSpPr>
        <p:spPr bwMode="auto">
          <a:xfrm>
            <a:off x="366141" y="2491434"/>
            <a:ext cx="5577779" cy="3657560"/>
          </a:xfrm>
          <a:prstGeom prst="rect">
            <a:avLst/>
          </a:prstGeom>
          <a:solidFill>
            <a:srgbClr val="1E273E">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377799" y="388336"/>
            <a:ext cx="9692534" cy="1668482"/>
          </a:xfrm>
          <a:noFill/>
        </p:spPr>
        <p:txBody>
          <a:bodyPr lIns="288000" tIns="91440" bIns="91440" anchor="ctr" anchorCtr="0"/>
          <a:lstStyle>
            <a:lvl1pPr>
              <a:defRPr sz="5000" spc="-100" baseline="0">
                <a:gradFill>
                  <a:gsLst>
                    <a:gs pos="100000">
                      <a:schemeClr val="tx1"/>
                    </a:gs>
                    <a:gs pos="0">
                      <a:schemeClr val="tx1"/>
                    </a:gs>
                  </a:gsLst>
                  <a:lin ang="5400000" scaled="0"/>
                </a:gradFill>
              </a:defRPr>
            </a:lvl1pPr>
          </a:lstStyle>
          <a:p>
            <a:r>
              <a:rPr lang="en-US" dirty="0" smtClean="0"/>
              <a:t>Title goes here</a:t>
            </a:r>
            <a:endParaRPr lang="en-US" dirty="0"/>
          </a:p>
        </p:txBody>
      </p:sp>
      <p:sp>
        <p:nvSpPr>
          <p:cNvPr id="12" name="Text Placeholder 3"/>
          <p:cNvSpPr>
            <a:spLocks noGrp="1"/>
          </p:cNvSpPr>
          <p:nvPr>
            <p:ph type="body" sz="quarter" idx="13" hasCustomPrompt="1"/>
          </p:nvPr>
        </p:nvSpPr>
        <p:spPr>
          <a:xfrm>
            <a:off x="823336" y="2875802"/>
            <a:ext cx="4663390" cy="438582"/>
          </a:xfrm>
        </p:spPr>
        <p:txBody>
          <a:bodyPr wrap="square">
            <a:spAutoFit/>
          </a:bodyPr>
          <a:lstStyle>
            <a:lvl1pPr marL="0" indent="0">
              <a:spcBef>
                <a:spcPts val="1224"/>
              </a:spcBef>
              <a:buClr>
                <a:schemeClr val="tx2"/>
              </a:buClr>
              <a:buFont typeface="Arial" pitchFamily="34" charset="0"/>
              <a:buNone/>
              <a:defRPr sz="1800">
                <a:solidFill>
                  <a:schemeClr val="tx1"/>
                </a:solidFill>
                <a:latin typeface="+mn-lt"/>
              </a:defRPr>
            </a:lvl1pPr>
            <a:lvl2pPr marL="297971" indent="0">
              <a:buNone/>
              <a:defRPr sz="2400">
                <a:solidFill>
                  <a:schemeClr val="bg1">
                    <a:lumMod val="65000"/>
                    <a:lumOff val="35000"/>
                  </a:schemeClr>
                </a:solidFill>
              </a:defRPr>
            </a:lvl2pPr>
            <a:lvl3pPr marL="531166" indent="0">
              <a:buNone/>
              <a:tabLst/>
              <a:defRPr sz="2000">
                <a:solidFill>
                  <a:schemeClr val="bg1">
                    <a:lumMod val="65000"/>
                    <a:lumOff val="35000"/>
                  </a:schemeClr>
                </a:solidFill>
              </a:defRPr>
            </a:lvl3pPr>
            <a:lvl4pPr marL="699584" indent="0">
              <a:buNone/>
              <a:defRPr>
                <a:solidFill>
                  <a:schemeClr val="bg1">
                    <a:lumMod val="65000"/>
                    <a:lumOff val="35000"/>
                  </a:schemeClr>
                </a:solidFill>
              </a:defRPr>
            </a:lvl4pPr>
            <a:lvl5pPr marL="880958" indent="0">
              <a:buNone/>
              <a:tabLst/>
              <a:defRPr>
                <a:solidFill>
                  <a:schemeClr val="bg1">
                    <a:lumMod val="65000"/>
                    <a:lumOff val="35000"/>
                  </a:schemeClr>
                </a:solidFill>
              </a:defRPr>
            </a:lvl5pPr>
          </a:lstStyle>
          <a:p>
            <a:pPr lvl="0"/>
            <a:r>
              <a:rPr lang="en-US" dirty="0" smtClean="0"/>
              <a:t>Body copy column 1 goes here</a:t>
            </a:r>
            <a:endParaRPr lang="en-US" dirty="0"/>
          </a:p>
        </p:txBody>
      </p:sp>
      <p:sp>
        <p:nvSpPr>
          <p:cNvPr id="15" name="Pladsholder til tekst 14"/>
          <p:cNvSpPr>
            <a:spLocks noGrp="1"/>
          </p:cNvSpPr>
          <p:nvPr>
            <p:ph type="body" sz="quarter" idx="15" hasCustomPrompt="1"/>
          </p:nvPr>
        </p:nvSpPr>
        <p:spPr>
          <a:xfrm>
            <a:off x="823336" y="4320213"/>
            <a:ext cx="4663389" cy="1480405"/>
          </a:xfrm>
        </p:spPr>
        <p:txBody>
          <a:bodyPr/>
          <a:lstStyle>
            <a:lvl1pPr marL="342900" indent="-342900">
              <a:buSzPct val="80000"/>
              <a:buFont typeface="Arial"/>
              <a:buChar char="•"/>
              <a:defRPr sz="2000" b="1" baseline="0">
                <a:solidFill>
                  <a:srgbClr val="FFFFFF"/>
                </a:solidFill>
              </a:defRPr>
            </a:lvl1pPr>
            <a:lvl2pPr marL="584200" indent="-241300">
              <a:buSzPct val="90000"/>
              <a:buFont typeface="Arial"/>
              <a:buChar char="•"/>
              <a:defRPr sz="1800">
                <a:solidFill>
                  <a:srgbClr val="FFFFFF"/>
                </a:solidFill>
              </a:defRPr>
            </a:lvl2pPr>
            <a:lvl3pPr marL="800100" indent="-228600">
              <a:buSzPct val="90000"/>
              <a:buFont typeface="Arial"/>
              <a:buChar char="•"/>
              <a:defRPr sz="1600">
                <a:solidFill>
                  <a:srgbClr val="FFFFFF"/>
                </a:solidFill>
              </a:defRPr>
            </a:lvl3pPr>
            <a:lvl4pPr marL="1028700" indent="-228600">
              <a:buSzPct val="90000"/>
              <a:buFont typeface="Arial"/>
              <a:buChar char="•"/>
              <a:defRPr sz="1400">
                <a:solidFill>
                  <a:srgbClr val="FFFFFF"/>
                </a:solidFill>
              </a:defRPr>
            </a:lvl4pPr>
            <a:lvl5pPr marL="1257300" indent="-228600">
              <a:buSzPct val="90000"/>
              <a:buFont typeface="Arial"/>
              <a:buChar char="•"/>
              <a:defRPr sz="1200">
                <a:solidFill>
                  <a:srgbClr val="FFFFFF"/>
                </a:solidFill>
              </a:defRPr>
            </a:lvl5pPr>
          </a:lstStyle>
          <a:p>
            <a:pPr lvl="0"/>
            <a:r>
              <a:rPr lang="da-DK" dirty="0" smtClean="0"/>
              <a:t>Level 1</a:t>
            </a:r>
          </a:p>
          <a:p>
            <a:pPr lvl="1"/>
            <a:r>
              <a:rPr lang="da-DK" dirty="0" smtClean="0"/>
              <a:t>Level 2</a:t>
            </a:r>
          </a:p>
          <a:p>
            <a:pPr lvl="2"/>
            <a:r>
              <a:rPr lang="da-DK" dirty="0" smtClean="0"/>
              <a:t>Level 3</a:t>
            </a:r>
          </a:p>
          <a:p>
            <a:pPr lvl="3"/>
            <a:r>
              <a:rPr lang="da-DK" dirty="0" smtClean="0"/>
              <a:t>Level 4</a:t>
            </a:r>
          </a:p>
          <a:p>
            <a:pPr lvl="4"/>
            <a:r>
              <a:rPr lang="da-DK" dirty="0" smtClean="0"/>
              <a:t>Level 5</a:t>
            </a:r>
            <a:endParaRPr lang="da-DK" dirty="0"/>
          </a:p>
        </p:txBody>
      </p:sp>
      <p:pic>
        <p:nvPicPr>
          <p:cNvPr id="9" name="Billede 8" descr="cddk2013-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6141" y="479775"/>
            <a:ext cx="1688650" cy="1737341"/>
          </a:xfrm>
          <a:prstGeom prst="rect">
            <a:avLst/>
          </a:prstGeom>
        </p:spPr>
      </p:pic>
      <p:sp>
        <p:nvSpPr>
          <p:cNvPr id="18" name="Rektangel 17"/>
          <p:cNvSpPr/>
          <p:nvPr userDrawn="1"/>
        </p:nvSpPr>
        <p:spPr bwMode="auto">
          <a:xfrm>
            <a:off x="6492554" y="2491434"/>
            <a:ext cx="5577779" cy="3657560"/>
          </a:xfrm>
          <a:prstGeom prst="rect">
            <a:avLst/>
          </a:prstGeom>
          <a:solidFill>
            <a:srgbClr val="1E273E">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9" name="Text Placeholder 3"/>
          <p:cNvSpPr>
            <a:spLocks noGrp="1"/>
          </p:cNvSpPr>
          <p:nvPr>
            <p:ph type="body" sz="quarter" idx="16" hasCustomPrompt="1"/>
          </p:nvPr>
        </p:nvSpPr>
        <p:spPr>
          <a:xfrm>
            <a:off x="6949749" y="2875802"/>
            <a:ext cx="4663390" cy="438582"/>
          </a:xfrm>
        </p:spPr>
        <p:txBody>
          <a:bodyPr wrap="square">
            <a:spAutoFit/>
          </a:bodyPr>
          <a:lstStyle>
            <a:lvl1pPr marL="0" indent="0">
              <a:spcBef>
                <a:spcPts val="1224"/>
              </a:spcBef>
              <a:buClr>
                <a:schemeClr val="tx2"/>
              </a:buClr>
              <a:buFont typeface="Arial" pitchFamily="34" charset="0"/>
              <a:buNone/>
              <a:defRPr sz="1800">
                <a:solidFill>
                  <a:schemeClr val="tx1"/>
                </a:solidFill>
                <a:latin typeface="+mn-lt"/>
              </a:defRPr>
            </a:lvl1pPr>
            <a:lvl2pPr marL="297971" indent="0">
              <a:buNone/>
              <a:defRPr sz="2400">
                <a:solidFill>
                  <a:schemeClr val="bg1">
                    <a:lumMod val="65000"/>
                    <a:lumOff val="35000"/>
                  </a:schemeClr>
                </a:solidFill>
              </a:defRPr>
            </a:lvl2pPr>
            <a:lvl3pPr marL="531166" indent="0">
              <a:buNone/>
              <a:tabLst/>
              <a:defRPr sz="2000">
                <a:solidFill>
                  <a:schemeClr val="bg1">
                    <a:lumMod val="65000"/>
                    <a:lumOff val="35000"/>
                  </a:schemeClr>
                </a:solidFill>
              </a:defRPr>
            </a:lvl3pPr>
            <a:lvl4pPr marL="699584" indent="0">
              <a:buNone/>
              <a:defRPr>
                <a:solidFill>
                  <a:schemeClr val="bg1">
                    <a:lumMod val="65000"/>
                    <a:lumOff val="35000"/>
                  </a:schemeClr>
                </a:solidFill>
              </a:defRPr>
            </a:lvl4pPr>
            <a:lvl5pPr marL="880958" indent="0">
              <a:buNone/>
              <a:tabLst/>
              <a:defRPr>
                <a:solidFill>
                  <a:schemeClr val="bg1">
                    <a:lumMod val="65000"/>
                    <a:lumOff val="35000"/>
                  </a:schemeClr>
                </a:solidFill>
              </a:defRPr>
            </a:lvl5pPr>
          </a:lstStyle>
          <a:p>
            <a:pPr lvl="0"/>
            <a:r>
              <a:rPr lang="en-US" dirty="0" smtClean="0"/>
              <a:t>Body copy column 2 goes here</a:t>
            </a:r>
            <a:endParaRPr lang="en-US" dirty="0"/>
          </a:p>
        </p:txBody>
      </p:sp>
      <p:pic>
        <p:nvPicPr>
          <p:cNvPr id="21" name="Billede 20" descr="logo-white.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881626" y="6415308"/>
            <a:ext cx="1127768" cy="239651"/>
          </a:xfrm>
          <a:prstGeom prst="rect">
            <a:avLst/>
          </a:prstGeom>
        </p:spPr>
      </p:pic>
      <p:sp>
        <p:nvSpPr>
          <p:cNvPr id="11" name="Pladsholder til tekst 14"/>
          <p:cNvSpPr>
            <a:spLocks noGrp="1"/>
          </p:cNvSpPr>
          <p:nvPr>
            <p:ph type="body" sz="quarter" idx="17" hasCustomPrompt="1"/>
          </p:nvPr>
        </p:nvSpPr>
        <p:spPr>
          <a:xfrm>
            <a:off x="6949749" y="4320213"/>
            <a:ext cx="4663389" cy="1480405"/>
          </a:xfrm>
        </p:spPr>
        <p:txBody>
          <a:bodyPr/>
          <a:lstStyle>
            <a:lvl1pPr marL="342900" indent="-342900">
              <a:buSzPct val="80000"/>
              <a:buFont typeface="Arial"/>
              <a:buChar char="•"/>
              <a:defRPr sz="2000" b="1" baseline="0">
                <a:solidFill>
                  <a:srgbClr val="FFFFFF"/>
                </a:solidFill>
              </a:defRPr>
            </a:lvl1pPr>
            <a:lvl2pPr marL="584200" indent="-241300">
              <a:buSzPct val="90000"/>
              <a:buFont typeface="Arial"/>
              <a:buChar char="•"/>
              <a:defRPr sz="1800">
                <a:solidFill>
                  <a:srgbClr val="FFFFFF"/>
                </a:solidFill>
              </a:defRPr>
            </a:lvl2pPr>
            <a:lvl3pPr marL="800100" indent="-228600">
              <a:buSzPct val="90000"/>
              <a:buFont typeface="Arial"/>
              <a:buChar char="•"/>
              <a:defRPr sz="1600">
                <a:solidFill>
                  <a:srgbClr val="FFFFFF"/>
                </a:solidFill>
              </a:defRPr>
            </a:lvl3pPr>
            <a:lvl4pPr marL="1028700" indent="-228600">
              <a:buSzPct val="90000"/>
              <a:buFont typeface="Arial"/>
              <a:buChar char="•"/>
              <a:defRPr sz="1400">
                <a:solidFill>
                  <a:srgbClr val="FFFFFF"/>
                </a:solidFill>
              </a:defRPr>
            </a:lvl4pPr>
            <a:lvl5pPr marL="1257300" indent="-228600">
              <a:buSzPct val="90000"/>
              <a:buFont typeface="Arial"/>
              <a:buChar char="•"/>
              <a:defRPr sz="1200">
                <a:solidFill>
                  <a:srgbClr val="FFFFFF"/>
                </a:solidFill>
              </a:defRPr>
            </a:lvl5pPr>
          </a:lstStyle>
          <a:p>
            <a:pPr lvl="0"/>
            <a:r>
              <a:rPr lang="da-DK" dirty="0" smtClean="0"/>
              <a:t>Level 1</a:t>
            </a:r>
          </a:p>
          <a:p>
            <a:pPr lvl="1"/>
            <a:r>
              <a:rPr lang="da-DK" dirty="0" smtClean="0"/>
              <a:t>Level 2</a:t>
            </a:r>
          </a:p>
          <a:p>
            <a:pPr lvl="2"/>
            <a:r>
              <a:rPr lang="da-DK" dirty="0" smtClean="0"/>
              <a:t>Level 3</a:t>
            </a:r>
          </a:p>
          <a:p>
            <a:pPr lvl="3"/>
            <a:r>
              <a:rPr lang="da-DK" dirty="0" smtClean="0"/>
              <a:t>Level 4</a:t>
            </a:r>
          </a:p>
          <a:p>
            <a:pPr lvl="4"/>
            <a:r>
              <a:rPr lang="da-DK" dirty="0" smtClean="0"/>
              <a:t>Level 5</a:t>
            </a:r>
            <a:endParaRPr lang="da-DK" dirty="0"/>
          </a:p>
        </p:txBody>
      </p:sp>
    </p:spTree>
    <p:extLst>
      <p:ext uri="{BB962C8B-B14F-4D97-AF65-F5344CB8AC3E}">
        <p14:creationId xmlns:p14="http://schemas.microsoft.com/office/powerpoint/2010/main" val="76253691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rugerdefineret layout">
    <p:spTree>
      <p:nvGrpSpPr>
        <p:cNvPr id="1" name=""/>
        <p:cNvGrpSpPr/>
        <p:nvPr/>
      </p:nvGrpSpPr>
      <p:grpSpPr>
        <a:xfrm>
          <a:off x="0" y="0"/>
          <a:ext cx="0" cy="0"/>
          <a:chOff x="0" y="0"/>
          <a:chExt cx="0" cy="0"/>
        </a:xfrm>
      </p:grpSpPr>
      <p:pic>
        <p:nvPicPr>
          <p:cNvPr id="3" name="Billede 2" descr="cddk2013-logo.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6141" y="479775"/>
            <a:ext cx="1688650" cy="1737341"/>
          </a:xfrm>
          <a:prstGeom prst="rect">
            <a:avLst/>
          </a:prstGeom>
        </p:spPr>
      </p:pic>
      <p:pic>
        <p:nvPicPr>
          <p:cNvPr id="4" name="Billede 3" descr="logo-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881626" y="6415308"/>
            <a:ext cx="1127768" cy="239651"/>
          </a:xfrm>
          <a:prstGeom prst="rect">
            <a:avLst/>
          </a:prstGeom>
        </p:spPr>
      </p:pic>
    </p:spTree>
    <p:extLst>
      <p:ext uri="{BB962C8B-B14F-4D97-AF65-F5344CB8AC3E}">
        <p14:creationId xmlns:p14="http://schemas.microsoft.com/office/powerpoint/2010/main" val="428159858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dholdsslide 1-kolonn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ktangel 3"/>
          <p:cNvSpPr/>
          <p:nvPr userDrawn="1"/>
        </p:nvSpPr>
        <p:spPr bwMode="auto">
          <a:xfrm>
            <a:off x="366141" y="2491434"/>
            <a:ext cx="11704192" cy="3657560"/>
          </a:xfrm>
          <a:prstGeom prst="rect">
            <a:avLst/>
          </a:prstGeom>
          <a:solidFill>
            <a:srgbClr val="1E273E">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377799" y="388336"/>
            <a:ext cx="9692534" cy="1668482"/>
          </a:xfrm>
          <a:noFill/>
        </p:spPr>
        <p:txBody>
          <a:bodyPr lIns="288000" tIns="91440" bIns="91440" anchor="ctr" anchorCtr="0"/>
          <a:lstStyle>
            <a:lvl1pPr>
              <a:defRPr sz="5000" spc="-100" baseline="0">
                <a:gradFill>
                  <a:gsLst>
                    <a:gs pos="100000">
                      <a:schemeClr val="tx1"/>
                    </a:gs>
                    <a:gs pos="0">
                      <a:schemeClr val="tx1"/>
                    </a:gs>
                  </a:gsLst>
                  <a:lin ang="5400000" scaled="0"/>
                </a:gradFill>
              </a:defRPr>
            </a:lvl1pPr>
          </a:lstStyle>
          <a:p>
            <a:r>
              <a:rPr lang="en-US" dirty="0" smtClean="0"/>
              <a:t>Title goes here</a:t>
            </a:r>
            <a:endParaRPr lang="en-US" dirty="0"/>
          </a:p>
        </p:txBody>
      </p:sp>
      <p:sp>
        <p:nvSpPr>
          <p:cNvPr id="12" name="Text Placeholder 3"/>
          <p:cNvSpPr>
            <a:spLocks noGrp="1"/>
          </p:cNvSpPr>
          <p:nvPr>
            <p:ph type="body" sz="quarter" idx="13" hasCustomPrompt="1"/>
          </p:nvPr>
        </p:nvSpPr>
        <p:spPr>
          <a:xfrm>
            <a:off x="823336" y="2875802"/>
            <a:ext cx="10241170" cy="438582"/>
          </a:xfrm>
        </p:spPr>
        <p:txBody>
          <a:bodyPr wrap="square">
            <a:spAutoFit/>
          </a:bodyPr>
          <a:lstStyle>
            <a:lvl1pPr marL="0" indent="0">
              <a:spcBef>
                <a:spcPts val="1224"/>
              </a:spcBef>
              <a:buClr>
                <a:schemeClr val="tx2"/>
              </a:buClr>
              <a:buFont typeface="Arial" pitchFamily="34" charset="0"/>
              <a:buNone/>
              <a:defRPr sz="1800">
                <a:solidFill>
                  <a:schemeClr val="tx1"/>
                </a:solidFill>
                <a:latin typeface="+mn-lt"/>
              </a:defRPr>
            </a:lvl1pPr>
            <a:lvl2pPr marL="297971" indent="0">
              <a:buNone/>
              <a:defRPr sz="2400">
                <a:solidFill>
                  <a:schemeClr val="bg1">
                    <a:lumMod val="65000"/>
                    <a:lumOff val="35000"/>
                  </a:schemeClr>
                </a:solidFill>
              </a:defRPr>
            </a:lvl2pPr>
            <a:lvl3pPr marL="531166" indent="0">
              <a:buNone/>
              <a:tabLst/>
              <a:defRPr sz="2000">
                <a:solidFill>
                  <a:schemeClr val="bg1">
                    <a:lumMod val="65000"/>
                    <a:lumOff val="35000"/>
                  </a:schemeClr>
                </a:solidFill>
              </a:defRPr>
            </a:lvl3pPr>
            <a:lvl4pPr marL="699584" indent="0">
              <a:buNone/>
              <a:defRPr>
                <a:solidFill>
                  <a:schemeClr val="bg1">
                    <a:lumMod val="65000"/>
                    <a:lumOff val="35000"/>
                  </a:schemeClr>
                </a:solidFill>
              </a:defRPr>
            </a:lvl4pPr>
            <a:lvl5pPr marL="880958" indent="0">
              <a:buNone/>
              <a:tabLst/>
              <a:defRPr>
                <a:solidFill>
                  <a:schemeClr val="bg1">
                    <a:lumMod val="65000"/>
                    <a:lumOff val="35000"/>
                  </a:schemeClr>
                </a:solidFill>
              </a:defRPr>
            </a:lvl5pPr>
          </a:lstStyle>
          <a:p>
            <a:pPr lvl="0"/>
            <a:r>
              <a:rPr lang="en-US" dirty="0" smtClean="0"/>
              <a:t>Body copy goes here</a:t>
            </a:r>
            <a:endParaRPr lang="en-US" dirty="0"/>
          </a:p>
        </p:txBody>
      </p:sp>
      <p:pic>
        <p:nvPicPr>
          <p:cNvPr id="9" name="Billede 8" descr="cddk2013-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6141" y="479775"/>
            <a:ext cx="1688650" cy="1737341"/>
          </a:xfrm>
          <a:prstGeom prst="rect">
            <a:avLst/>
          </a:prstGeom>
        </p:spPr>
      </p:pic>
      <p:pic>
        <p:nvPicPr>
          <p:cNvPr id="11" name="Billede 10" descr="logo-white.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881626" y="6415308"/>
            <a:ext cx="1127768" cy="239651"/>
          </a:xfrm>
          <a:prstGeom prst="rect">
            <a:avLst/>
          </a:prstGeom>
        </p:spPr>
      </p:pic>
      <p:sp>
        <p:nvSpPr>
          <p:cNvPr id="8" name="Pladsholder til tekst 14"/>
          <p:cNvSpPr>
            <a:spLocks noGrp="1"/>
          </p:cNvSpPr>
          <p:nvPr>
            <p:ph type="body" sz="quarter" idx="15" hasCustomPrompt="1"/>
          </p:nvPr>
        </p:nvSpPr>
        <p:spPr>
          <a:xfrm>
            <a:off x="823336" y="4320213"/>
            <a:ext cx="10241168" cy="1480405"/>
          </a:xfrm>
        </p:spPr>
        <p:txBody>
          <a:bodyPr/>
          <a:lstStyle>
            <a:lvl1pPr marL="342900" indent="-342900">
              <a:buSzPct val="80000"/>
              <a:buFont typeface="Arial"/>
              <a:buChar char="•"/>
              <a:defRPr sz="2000" b="1" baseline="0">
                <a:solidFill>
                  <a:srgbClr val="FFFFFF"/>
                </a:solidFill>
              </a:defRPr>
            </a:lvl1pPr>
            <a:lvl2pPr marL="584200" indent="-241300">
              <a:buSzPct val="90000"/>
              <a:buFont typeface="Arial"/>
              <a:buChar char="•"/>
              <a:defRPr sz="1800">
                <a:solidFill>
                  <a:srgbClr val="FFFFFF"/>
                </a:solidFill>
              </a:defRPr>
            </a:lvl2pPr>
            <a:lvl3pPr marL="800100" indent="-228600">
              <a:buSzPct val="90000"/>
              <a:buFont typeface="Arial"/>
              <a:buChar char="•"/>
              <a:defRPr sz="1600">
                <a:solidFill>
                  <a:srgbClr val="FFFFFF"/>
                </a:solidFill>
              </a:defRPr>
            </a:lvl3pPr>
            <a:lvl4pPr marL="1028700" indent="-228600">
              <a:buSzPct val="90000"/>
              <a:buFont typeface="Arial"/>
              <a:buChar char="•"/>
              <a:defRPr sz="1400">
                <a:solidFill>
                  <a:srgbClr val="FFFFFF"/>
                </a:solidFill>
              </a:defRPr>
            </a:lvl4pPr>
            <a:lvl5pPr marL="1257300" indent="-228600">
              <a:buSzPct val="90000"/>
              <a:buFont typeface="Arial"/>
              <a:buChar char="•"/>
              <a:defRPr sz="1200">
                <a:solidFill>
                  <a:srgbClr val="FFFFFF"/>
                </a:solidFill>
              </a:defRPr>
            </a:lvl5pPr>
          </a:lstStyle>
          <a:p>
            <a:pPr lvl="0"/>
            <a:r>
              <a:rPr lang="da-DK" dirty="0" smtClean="0"/>
              <a:t>Level 1</a:t>
            </a:r>
          </a:p>
          <a:p>
            <a:pPr lvl="1"/>
            <a:r>
              <a:rPr lang="da-DK" dirty="0" smtClean="0"/>
              <a:t>Level 2</a:t>
            </a:r>
          </a:p>
          <a:p>
            <a:pPr lvl="2"/>
            <a:r>
              <a:rPr lang="da-DK" dirty="0" smtClean="0"/>
              <a:t>Level 3</a:t>
            </a:r>
          </a:p>
          <a:p>
            <a:pPr lvl="3"/>
            <a:r>
              <a:rPr lang="da-DK" dirty="0" smtClean="0"/>
              <a:t>Level 4</a:t>
            </a:r>
          </a:p>
          <a:p>
            <a:pPr lvl="4"/>
            <a:r>
              <a:rPr lang="da-DK" dirty="0" smtClean="0"/>
              <a:t>Level 5</a:t>
            </a:r>
            <a:endParaRPr lang="da-DK" dirty="0"/>
          </a:p>
        </p:txBody>
      </p:sp>
    </p:spTree>
    <p:extLst>
      <p:ext uri="{BB962C8B-B14F-4D97-AF65-F5344CB8AC3E}">
        <p14:creationId xmlns:p14="http://schemas.microsoft.com/office/powerpoint/2010/main" val="336003311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eaker - Develop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4509" y="2582873"/>
            <a:ext cx="2281851" cy="109726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solidFill>
                <a:srgbClr val="1E273E"/>
              </a:solidFill>
              <a:ea typeface="Segoe UI" pitchFamily="34" charset="0"/>
              <a:cs typeface="Segoe UI" pitchFamily="34" charset="0"/>
            </a:endParaRPr>
          </a:p>
        </p:txBody>
      </p:sp>
      <p:sp>
        <p:nvSpPr>
          <p:cNvPr id="2" name="Tekstfelt 1"/>
          <p:cNvSpPr txBox="1"/>
          <p:nvPr userDrawn="1"/>
        </p:nvSpPr>
        <p:spPr>
          <a:xfrm>
            <a:off x="0" y="2863242"/>
            <a:ext cx="2286360" cy="634020"/>
          </a:xfrm>
          <a:prstGeom prst="rect">
            <a:avLst/>
          </a:prstGeom>
          <a:noFill/>
        </p:spPr>
        <p:txBody>
          <a:bodyPr wrap="square" lIns="182880" tIns="146304" rIns="182880" bIns="146304" rtlCol="0">
            <a:spAutoFit/>
          </a:bodyPr>
          <a:lstStyle/>
          <a:p>
            <a:pPr algn="ctr">
              <a:lnSpc>
                <a:spcPct val="90000"/>
              </a:lnSpc>
            </a:pPr>
            <a:r>
              <a:rPr lang="da-DK" sz="2400" dirty="0" smtClean="0">
                <a:gradFill>
                  <a:gsLst>
                    <a:gs pos="2917">
                      <a:schemeClr val="tx1"/>
                    </a:gs>
                    <a:gs pos="30000">
                      <a:schemeClr val="tx1"/>
                    </a:gs>
                  </a:gsLst>
                  <a:lin ang="5400000" scaled="0"/>
                </a:gradFill>
              </a:rPr>
              <a:t>SQL</a:t>
            </a:r>
          </a:p>
        </p:txBody>
      </p:sp>
      <p:pic>
        <p:nvPicPr>
          <p:cNvPr id="3" name="Billede 2" descr="cddk2013-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6141" y="479775"/>
            <a:ext cx="1688650" cy="1737341"/>
          </a:xfrm>
          <a:prstGeom prst="rect">
            <a:avLst/>
          </a:prstGeom>
        </p:spPr>
      </p:pic>
      <p:sp>
        <p:nvSpPr>
          <p:cNvPr id="10" name="Rektangel 9"/>
          <p:cNvSpPr/>
          <p:nvPr userDrawn="1"/>
        </p:nvSpPr>
        <p:spPr bwMode="auto">
          <a:xfrm>
            <a:off x="0" y="3680139"/>
            <a:ext cx="7955578" cy="1554463"/>
          </a:xfrm>
          <a:prstGeom prst="rect">
            <a:avLst/>
          </a:prstGeom>
          <a:solidFill>
            <a:srgbClr val="1E273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1" name="Pladsholder til tekst 7"/>
          <p:cNvSpPr>
            <a:spLocks noGrp="1"/>
          </p:cNvSpPr>
          <p:nvPr>
            <p:ph type="body" sz="quarter" idx="10" hasCustomPrompt="1"/>
          </p:nvPr>
        </p:nvSpPr>
        <p:spPr>
          <a:xfrm>
            <a:off x="0" y="3863018"/>
            <a:ext cx="7589822" cy="748923"/>
          </a:xfrm>
        </p:spPr>
        <p:txBody>
          <a:bodyPr lIns="324000"/>
          <a:lstStyle>
            <a:lvl1pPr marL="0" indent="0">
              <a:buNone/>
              <a:defRPr/>
            </a:lvl1pPr>
            <a:lvl2pPr marL="342900" indent="0">
              <a:buNone/>
              <a:defRPr/>
            </a:lvl2pPr>
            <a:lvl3pPr marL="571500" indent="0">
              <a:buNone/>
              <a:defRPr/>
            </a:lvl3pPr>
            <a:lvl4pPr marL="800100" indent="0">
              <a:buNone/>
              <a:defRPr/>
            </a:lvl4pPr>
            <a:lvl5pPr marL="1028700" indent="0">
              <a:buNone/>
              <a:defRPr/>
            </a:lvl5pPr>
          </a:lstStyle>
          <a:p>
            <a:pPr lvl="0"/>
            <a:r>
              <a:rPr lang="da-DK" dirty="0" smtClean="0"/>
              <a:t>Speaker </a:t>
            </a:r>
            <a:r>
              <a:rPr lang="da-DK" dirty="0" err="1" smtClean="0"/>
              <a:t>name</a:t>
            </a:r>
            <a:r>
              <a:rPr lang="da-DK" dirty="0" smtClean="0"/>
              <a:t> </a:t>
            </a:r>
            <a:r>
              <a:rPr lang="da-DK" dirty="0" err="1" smtClean="0"/>
              <a:t>goes</a:t>
            </a:r>
            <a:r>
              <a:rPr lang="da-DK" dirty="0" smtClean="0"/>
              <a:t> </a:t>
            </a:r>
            <a:r>
              <a:rPr lang="da-DK" dirty="0" err="1" smtClean="0"/>
              <a:t>here</a:t>
            </a:r>
            <a:endParaRPr lang="da-DK" dirty="0"/>
          </a:p>
        </p:txBody>
      </p:sp>
      <p:sp>
        <p:nvSpPr>
          <p:cNvPr id="12" name="Title 1"/>
          <p:cNvSpPr>
            <a:spLocks noGrp="1"/>
          </p:cNvSpPr>
          <p:nvPr>
            <p:ph type="title" hasCustomPrompt="1"/>
          </p:nvPr>
        </p:nvSpPr>
        <p:spPr>
          <a:xfrm>
            <a:off x="2377799" y="388336"/>
            <a:ext cx="9692534" cy="1668482"/>
          </a:xfrm>
          <a:noFill/>
        </p:spPr>
        <p:txBody>
          <a:bodyPr lIns="288000" tIns="91440" bIns="91440" anchor="ctr" anchorCtr="0"/>
          <a:lstStyle>
            <a:lvl1pPr>
              <a:defRPr sz="5000" spc="-100" baseline="0">
                <a:gradFill>
                  <a:gsLst>
                    <a:gs pos="100000">
                      <a:schemeClr val="tx1"/>
                    </a:gs>
                    <a:gs pos="0">
                      <a:schemeClr val="tx1"/>
                    </a:gs>
                  </a:gsLst>
                  <a:lin ang="5400000" scaled="0"/>
                </a:gradFill>
              </a:defRPr>
            </a:lvl1pPr>
          </a:lstStyle>
          <a:p>
            <a:r>
              <a:rPr lang="en-US" dirty="0" smtClean="0"/>
              <a:t>Title goes here</a:t>
            </a:r>
            <a:endParaRPr lang="en-US" dirty="0"/>
          </a:p>
        </p:txBody>
      </p:sp>
      <p:sp>
        <p:nvSpPr>
          <p:cNvPr id="13" name="Pladsholder til tekst 7"/>
          <p:cNvSpPr>
            <a:spLocks noGrp="1"/>
          </p:cNvSpPr>
          <p:nvPr>
            <p:ph type="body" sz="quarter" idx="11" hasCustomPrompt="1"/>
          </p:nvPr>
        </p:nvSpPr>
        <p:spPr>
          <a:xfrm>
            <a:off x="0" y="4594530"/>
            <a:ext cx="7589822" cy="466794"/>
          </a:xfrm>
        </p:spPr>
        <p:txBody>
          <a:bodyPr lIns="324000"/>
          <a:lstStyle>
            <a:lvl1pPr marL="0" indent="0">
              <a:buNone/>
              <a:defRPr sz="2000"/>
            </a:lvl1pPr>
            <a:lvl2pPr marL="342900" indent="0">
              <a:buNone/>
              <a:defRPr/>
            </a:lvl2pPr>
            <a:lvl3pPr marL="571500" indent="0">
              <a:buNone/>
              <a:defRPr/>
            </a:lvl3pPr>
            <a:lvl4pPr marL="800100" indent="0">
              <a:buNone/>
              <a:defRPr/>
            </a:lvl4pPr>
            <a:lvl5pPr marL="1028700" indent="0">
              <a:buNone/>
              <a:defRPr/>
            </a:lvl5pPr>
          </a:lstStyle>
          <a:p>
            <a:pPr lvl="0"/>
            <a:r>
              <a:rPr lang="da-DK" dirty="0" smtClean="0"/>
              <a:t>Company </a:t>
            </a:r>
            <a:r>
              <a:rPr lang="da-DK" dirty="0" err="1" smtClean="0"/>
              <a:t>name</a:t>
            </a:r>
            <a:r>
              <a:rPr lang="da-DK" dirty="0" smtClean="0"/>
              <a:t> </a:t>
            </a:r>
            <a:r>
              <a:rPr lang="da-DK" dirty="0" err="1" smtClean="0"/>
              <a:t>goes</a:t>
            </a:r>
            <a:r>
              <a:rPr lang="da-DK" dirty="0" smtClean="0"/>
              <a:t> </a:t>
            </a:r>
            <a:r>
              <a:rPr lang="da-DK" dirty="0" err="1" smtClean="0"/>
              <a:t>here</a:t>
            </a:r>
            <a:endParaRPr lang="da-DK" dirty="0"/>
          </a:p>
        </p:txBody>
      </p:sp>
      <p:pic>
        <p:nvPicPr>
          <p:cNvPr id="14" name="Billede 13" descr="logo-white.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881626" y="6415308"/>
            <a:ext cx="1127768" cy="239651"/>
          </a:xfrm>
          <a:prstGeom prst="rect">
            <a:avLst/>
          </a:prstGeom>
        </p:spPr>
      </p:pic>
    </p:spTree>
    <p:extLst>
      <p:ext uri="{BB962C8B-B14F-4D97-AF65-F5344CB8AC3E}">
        <p14:creationId xmlns:p14="http://schemas.microsoft.com/office/powerpoint/2010/main" val="7683583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rugerdefineret layou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mtClean="0"/>
              <a:t>Klik for at redigere i masteren</a:t>
            </a:r>
            <a:endParaRPr lang="da-DK"/>
          </a:p>
        </p:txBody>
      </p:sp>
      <p:sp>
        <p:nvSpPr>
          <p:cNvPr id="4" name="Rektangel 3"/>
          <p:cNvSpPr/>
          <p:nvPr userDrawn="1"/>
        </p:nvSpPr>
        <p:spPr bwMode="auto">
          <a:xfrm>
            <a:off x="0" y="0"/>
            <a:ext cx="12436475" cy="69945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da-DK"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6" name="Billede 5" descr="logo_blu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5371" y="-434615"/>
            <a:ext cx="2377414" cy="2377414"/>
          </a:xfrm>
          <a:prstGeom prst="rect">
            <a:avLst/>
          </a:prstGeom>
        </p:spPr>
      </p:pic>
      <p:pic>
        <p:nvPicPr>
          <p:cNvPr id="8" name="Billede 7" descr="logo_msf_blu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35676" y="6172645"/>
            <a:ext cx="1808974" cy="707860"/>
          </a:xfrm>
          <a:prstGeom prst="rect">
            <a:avLst/>
          </a:prstGeom>
        </p:spPr>
      </p:pic>
    </p:spTree>
    <p:extLst>
      <p:ext uri="{BB962C8B-B14F-4D97-AF65-F5344CB8AC3E}">
        <p14:creationId xmlns:p14="http://schemas.microsoft.com/office/powerpoint/2010/main" val="374801128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smtClean="0"/>
              <a:t>Click to edit Master title style</a:t>
            </a:r>
            <a:endParaRPr lang="da-DK"/>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smtClean="0"/>
              <a:t>Click to edit Master subtitle style</a:t>
            </a:r>
            <a:endParaRPr lang="da-DK"/>
          </a:p>
        </p:txBody>
      </p:sp>
      <p:sp>
        <p:nvSpPr>
          <p:cNvPr id="4" name="Date Placeholder 3"/>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5" name="Footer Placeholder 4"/>
          <p:cNvSpPr>
            <a:spLocks noGrp="1"/>
          </p:cNvSpPr>
          <p:nvPr>
            <p:ph type="ftr" sz="quarter" idx="11"/>
          </p:nvPr>
        </p:nvSpPr>
        <p:spPr/>
        <p:txBody>
          <a:bodyPr/>
          <a:lstStyle/>
          <a:p>
            <a:endParaRPr lang="da-DK">
              <a:solidFill>
                <a:prstClr val="black">
                  <a:tint val="75000"/>
                </a:prstClr>
              </a:solidFill>
            </a:endParaRPr>
          </a:p>
        </p:txBody>
      </p:sp>
      <p:sp>
        <p:nvSpPr>
          <p:cNvPr id="6" name="Slide Number Placeholder 5"/>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1460836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a-DK"/>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Date Placeholder 3"/>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5" name="Footer Placeholder 4"/>
          <p:cNvSpPr>
            <a:spLocks noGrp="1"/>
          </p:cNvSpPr>
          <p:nvPr>
            <p:ph type="ftr" sz="quarter" idx="11"/>
          </p:nvPr>
        </p:nvSpPr>
        <p:spPr/>
        <p:txBody>
          <a:bodyPr/>
          <a:lstStyle/>
          <a:p>
            <a:endParaRPr lang="da-DK">
              <a:solidFill>
                <a:prstClr val="black">
                  <a:tint val="75000"/>
                </a:prstClr>
              </a:solidFill>
            </a:endParaRPr>
          </a:p>
        </p:txBody>
      </p:sp>
      <p:sp>
        <p:nvSpPr>
          <p:cNvPr id="6" name="Slide Number Placeholder 5"/>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2917731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smtClean="0"/>
              <a:t>Click to edit Master title style</a:t>
            </a:r>
            <a:endParaRPr lang="da-DK"/>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C5D7C64-A95C-49CC-9818-2DECEE9CC9E0}" type="datetimeFigureOut">
              <a:rPr lang="da-DK" smtClean="0">
                <a:solidFill>
                  <a:prstClr val="black">
                    <a:tint val="75000"/>
                  </a:prstClr>
                </a:solidFill>
              </a:rPr>
              <a:pPr/>
              <a:t>09-10-2013</a:t>
            </a:fld>
            <a:endParaRPr lang="da-DK">
              <a:solidFill>
                <a:prstClr val="black">
                  <a:tint val="75000"/>
                </a:prstClr>
              </a:solidFill>
            </a:endParaRPr>
          </a:p>
        </p:txBody>
      </p:sp>
      <p:sp>
        <p:nvSpPr>
          <p:cNvPr id="5" name="Footer Placeholder 4"/>
          <p:cNvSpPr>
            <a:spLocks noGrp="1"/>
          </p:cNvSpPr>
          <p:nvPr>
            <p:ph type="ftr" sz="quarter" idx="11"/>
          </p:nvPr>
        </p:nvSpPr>
        <p:spPr/>
        <p:txBody>
          <a:bodyPr/>
          <a:lstStyle/>
          <a:p>
            <a:endParaRPr lang="da-DK">
              <a:solidFill>
                <a:prstClr val="black">
                  <a:tint val="75000"/>
                </a:prstClr>
              </a:solidFill>
            </a:endParaRPr>
          </a:p>
        </p:txBody>
      </p:sp>
      <p:sp>
        <p:nvSpPr>
          <p:cNvPr id="6" name="Slide Number Placeholder 5"/>
          <p:cNvSpPr>
            <a:spLocks noGrp="1"/>
          </p:cNvSpPr>
          <p:nvPr>
            <p:ph type="sldNum" sz="quarter" idx="12"/>
          </p:nvPr>
        </p:nvSpPr>
        <p:spPr/>
        <p:txBody>
          <a:bodyPr/>
          <a:lstStyle/>
          <a:p>
            <a:fld id="{87BE8180-A15F-485E-BCA2-62A95006EEAB}" type="slidenum">
              <a:rPr lang="da-DK" smtClean="0">
                <a:solidFill>
                  <a:prstClr val="black">
                    <a:tint val="75000"/>
                  </a:prstClr>
                </a:solidFill>
              </a:rPr>
              <a:pPr/>
              <a:t>‹#›</a:t>
            </a:fld>
            <a:endParaRPr lang="da-DK">
              <a:solidFill>
                <a:prstClr val="black">
                  <a:tint val="75000"/>
                </a:prstClr>
              </a:solidFill>
            </a:endParaRPr>
          </a:p>
        </p:txBody>
      </p:sp>
    </p:spTree>
    <p:extLst>
      <p:ext uri="{BB962C8B-B14F-4D97-AF65-F5344CB8AC3E}">
        <p14:creationId xmlns:p14="http://schemas.microsoft.com/office/powerpoint/2010/main" val="2670237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8"/>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90270825"/>
      </p:ext>
    </p:extLst>
  </p:cSld>
  <p:clrMap bg1="dk1" tx1="lt1" bg2="dk2" tx2="lt2" accent1="accent1" accent2="accent2" accent3="accent3" accent4="accent4" accent5="accent5" accent6="accent6" hlink="hlink" folHlink="folHlink"/>
  <p:sldLayoutIdLst>
    <p:sldLayoutId id="2147484183" r:id="rId1"/>
    <p:sldLayoutId id="2147484101" r:id="rId2"/>
    <p:sldLayoutId id="2147484236" r:id="rId3"/>
    <p:sldLayoutId id="2147484193" r:id="rId4"/>
    <p:sldLayoutId id="2147484192" r:id="rId5"/>
    <p:sldLayoutId id="2147484235" r:id="rId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smtClean="0"/>
              <a:t>Click to edit Master title style</a:t>
            </a:r>
            <a:endParaRPr lang="da-DK"/>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pPr defTabSz="932597"/>
            <a:fld id="{4C5D7C64-A95C-49CC-9818-2DECEE9CC9E0}" type="datetimeFigureOut">
              <a:rPr lang="da-DK" smtClean="0">
                <a:solidFill>
                  <a:prstClr val="black">
                    <a:tint val="75000"/>
                  </a:prstClr>
                </a:solidFill>
              </a:rPr>
              <a:pPr defTabSz="932597"/>
              <a:t>09-10-2013</a:t>
            </a:fld>
            <a:endParaRPr lang="da-DK">
              <a:solidFill>
                <a:prstClr val="black">
                  <a:tint val="75000"/>
                </a:prstClr>
              </a:solidFill>
            </a:endParaRPr>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pPr defTabSz="932597"/>
            <a:endParaRPr lang="da-DK">
              <a:solidFill>
                <a:prstClr val="black">
                  <a:tint val="75000"/>
                </a:prstClr>
              </a:solidFill>
            </a:endParaRPr>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pPr defTabSz="932597"/>
            <a:fld id="{87BE8180-A15F-485E-BCA2-62A95006EEAB}" type="slidenum">
              <a:rPr lang="da-DK" smtClean="0">
                <a:solidFill>
                  <a:prstClr val="black">
                    <a:tint val="75000"/>
                  </a:prstClr>
                </a:solidFill>
              </a:rPr>
              <a:pPr defTabSz="932597"/>
              <a:t>‹#›</a:t>
            </a:fld>
            <a:endParaRPr lang="da-DK">
              <a:solidFill>
                <a:prstClr val="black">
                  <a:tint val="75000"/>
                </a:prstClr>
              </a:solidFill>
            </a:endParaRPr>
          </a:p>
        </p:txBody>
      </p:sp>
    </p:spTree>
    <p:extLst>
      <p:ext uri="{BB962C8B-B14F-4D97-AF65-F5344CB8AC3E}">
        <p14:creationId xmlns:p14="http://schemas.microsoft.com/office/powerpoint/2010/main" val="3418100300"/>
      </p:ext>
    </p:extLst>
  </p:cSld>
  <p:clrMap bg1="lt1" tx1="dk1" bg2="lt2" tx2="dk2" accent1="accent1" accent2="accent2" accent3="accent3" accent4="accent4" accent5="accent5" accent6="accent6" hlink="hlink" folHlink="folHlink"/>
  <p:sldLayoutIdLst>
    <p:sldLayoutId id="2147484250" r:id="rId1"/>
    <p:sldLayoutId id="2147484251" r:id="rId2"/>
    <p:sldLayoutId id="2147484252" r:id="rId3"/>
    <p:sldLayoutId id="2147484253" r:id="rId4"/>
    <p:sldLayoutId id="2147484254" r:id="rId5"/>
    <p:sldLayoutId id="2147484255" r:id="rId6"/>
    <p:sldLayoutId id="2147484256" r:id="rId7"/>
    <p:sldLayoutId id="2147484257" r:id="rId8"/>
    <p:sldLayoutId id="2147484258" r:id="rId9"/>
    <p:sldLayoutId id="2147484259" r:id="rId10"/>
    <p:sldLayoutId id="2147484260" r:id="rId11"/>
    <p:sldLayoutId id="214748426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da-DK"/>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5642835"/>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1098762"/>
          </a:xfrm>
        </p:spPr>
        <p:txBody>
          <a:bodyPr/>
          <a:lstStyle/>
          <a:p>
            <a:r>
              <a:rPr lang="da-DK" sz="6600" dirty="0"/>
              <a:t>d</a:t>
            </a:r>
            <a:r>
              <a:rPr lang="da-DK" sz="6600" dirty="0" smtClean="0"/>
              <a:t>emo</a:t>
            </a:r>
            <a:endParaRPr lang="da-DK" dirty="0"/>
          </a:p>
        </p:txBody>
      </p:sp>
      <p:sp>
        <p:nvSpPr>
          <p:cNvPr id="4" name="Pladsholder til tekst 3"/>
          <p:cNvSpPr>
            <a:spLocks noGrp="1"/>
          </p:cNvSpPr>
          <p:nvPr>
            <p:ph type="body" sz="quarter" idx="15"/>
          </p:nvPr>
        </p:nvSpPr>
        <p:spPr>
          <a:xfrm>
            <a:off x="823336" y="3930197"/>
            <a:ext cx="10241168" cy="461665"/>
          </a:xfrm>
        </p:spPr>
        <p:txBody>
          <a:bodyPr/>
          <a:lstStyle/>
          <a:p>
            <a:pPr marL="0" indent="0">
              <a:buNone/>
            </a:pPr>
            <a:r>
              <a:rPr lang="da-DK" dirty="0" smtClean="0"/>
              <a:t>create </a:t>
            </a:r>
            <a:r>
              <a:rPr lang="da-DK" dirty="0" smtClean="0"/>
              <a:t>memory-optimized </a:t>
            </a:r>
            <a:r>
              <a:rPr lang="da-DK" dirty="0" smtClean="0"/>
              <a:t>OLTP database, tables, and indexes</a:t>
            </a:r>
            <a:endParaRPr lang="da-DK" dirty="0"/>
          </a:p>
        </p:txBody>
      </p:sp>
    </p:spTree>
    <p:extLst>
      <p:ext uri="{BB962C8B-B14F-4D97-AF65-F5344CB8AC3E}">
        <p14:creationId xmlns:p14="http://schemas.microsoft.com/office/powerpoint/2010/main" val="156135734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2822311"/>
          </a:xfrm>
        </p:spPr>
        <p:txBody>
          <a:bodyPr/>
          <a:lstStyle/>
          <a:p>
            <a:r>
              <a:rPr lang="en-GB" sz="6600" dirty="0" smtClean="0"/>
              <a:t>t-</a:t>
            </a:r>
            <a:r>
              <a:rPr lang="en-GB" sz="6600" dirty="0" err="1" smtClean="0"/>
              <a:t>sql</a:t>
            </a:r>
            <a:r>
              <a:rPr lang="en-GB" sz="6600" dirty="0" smtClean="0"/>
              <a:t> </a:t>
            </a:r>
            <a:r>
              <a:rPr lang="en-GB" sz="6600" dirty="0" err="1" smtClean="0"/>
              <a:t>dml</a:t>
            </a:r>
            <a:endParaRPr lang="en-GB" sz="6600" dirty="0" smtClean="0"/>
          </a:p>
          <a:p>
            <a:r>
              <a:rPr lang="da-DK" sz="2000" dirty="0" smtClean="0"/>
              <a:t>select, insert, update, delete</a:t>
            </a:r>
          </a:p>
          <a:p>
            <a:r>
              <a:rPr lang="da-DK" sz="2000" dirty="0" smtClean="0"/>
              <a:t>almost transparent to users that they are working on memory-optimized tables</a:t>
            </a:r>
          </a:p>
          <a:p>
            <a:r>
              <a:rPr lang="da-DK" sz="2000" dirty="0" smtClean="0"/>
              <a:t>client applications connect through the TDS handler</a:t>
            </a:r>
          </a:p>
          <a:p>
            <a:r>
              <a:rPr lang="da-DK" sz="2000" dirty="0" smtClean="0"/>
              <a:t>interop capabilities – interpreted T-SQL can access memory-optimized tables</a:t>
            </a:r>
          </a:p>
        </p:txBody>
      </p:sp>
    </p:spTree>
    <p:extLst>
      <p:ext uri="{BB962C8B-B14F-4D97-AF65-F5344CB8AC3E}">
        <p14:creationId xmlns:p14="http://schemas.microsoft.com/office/powerpoint/2010/main" val="119036754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1098762"/>
          </a:xfrm>
        </p:spPr>
        <p:txBody>
          <a:bodyPr/>
          <a:lstStyle/>
          <a:p>
            <a:r>
              <a:rPr lang="da-DK" sz="6600" dirty="0"/>
              <a:t>d</a:t>
            </a:r>
            <a:r>
              <a:rPr lang="da-DK" sz="6600" dirty="0" smtClean="0"/>
              <a:t>emo</a:t>
            </a:r>
            <a:endParaRPr lang="da-DK" dirty="0"/>
          </a:p>
        </p:txBody>
      </p:sp>
      <p:sp>
        <p:nvSpPr>
          <p:cNvPr id="4" name="Pladsholder til tekst 3"/>
          <p:cNvSpPr>
            <a:spLocks noGrp="1"/>
          </p:cNvSpPr>
          <p:nvPr>
            <p:ph type="body" sz="quarter" idx="15"/>
          </p:nvPr>
        </p:nvSpPr>
        <p:spPr>
          <a:xfrm>
            <a:off x="823336" y="3930197"/>
            <a:ext cx="10241168" cy="461665"/>
          </a:xfrm>
        </p:spPr>
        <p:txBody>
          <a:bodyPr/>
          <a:lstStyle/>
          <a:p>
            <a:pPr marL="0" indent="0">
              <a:buNone/>
            </a:pPr>
            <a:r>
              <a:rPr lang="da-DK" dirty="0" smtClean="0"/>
              <a:t>select, insert, update</a:t>
            </a:r>
            <a:endParaRPr lang="da-DK" dirty="0"/>
          </a:p>
        </p:txBody>
      </p:sp>
    </p:spTree>
    <p:extLst>
      <p:ext uri="{BB962C8B-B14F-4D97-AF65-F5344CB8AC3E}">
        <p14:creationId xmlns:p14="http://schemas.microsoft.com/office/powerpoint/2010/main" val="141894794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3253198"/>
          </a:xfrm>
        </p:spPr>
        <p:txBody>
          <a:bodyPr/>
          <a:lstStyle/>
          <a:p>
            <a:r>
              <a:rPr lang="en-GB" sz="6600" dirty="0" smtClean="0"/>
              <a:t>locks</a:t>
            </a:r>
          </a:p>
          <a:p>
            <a:r>
              <a:rPr lang="en-GB" sz="2000" dirty="0"/>
              <a:t>optimistic multi-version concurrency </a:t>
            </a:r>
            <a:r>
              <a:rPr lang="en-GB" sz="2000" dirty="0" smtClean="0"/>
              <a:t>control</a:t>
            </a:r>
          </a:p>
          <a:p>
            <a:r>
              <a:rPr lang="en-GB" sz="2000" dirty="0" smtClean="0"/>
              <a:t>no locks acquired; no waiting because of blocking</a:t>
            </a:r>
          </a:p>
          <a:p>
            <a:r>
              <a:rPr lang="en-GB" sz="2000" dirty="0" smtClean="0"/>
              <a:t>no waits for reading data from disks or locks on data rows</a:t>
            </a:r>
          </a:p>
          <a:p>
            <a:r>
              <a:rPr lang="en-GB" sz="2000" dirty="0" smtClean="0"/>
              <a:t>if a transaction insert a row with same key as another open transaction </a:t>
            </a:r>
            <a:r>
              <a:rPr lang="en-GB" sz="2000" dirty="0" smtClean="0">
                <a:sym typeface="Wingdings" panose="05000000000000000000" pitchFamily="2" charset="2"/>
              </a:rPr>
              <a:t> error</a:t>
            </a:r>
          </a:p>
          <a:p>
            <a:r>
              <a:rPr lang="en-GB" sz="2000" dirty="0"/>
              <a:t>if a transaction </a:t>
            </a:r>
            <a:r>
              <a:rPr lang="en-GB" sz="2000" dirty="0" smtClean="0"/>
              <a:t>updates same row </a:t>
            </a:r>
            <a:r>
              <a:rPr lang="en-GB" sz="2000" dirty="0"/>
              <a:t>as another open transaction </a:t>
            </a:r>
            <a:r>
              <a:rPr lang="en-GB" sz="2000" dirty="0">
                <a:sym typeface="Wingdings" panose="05000000000000000000" pitchFamily="2" charset="2"/>
              </a:rPr>
              <a:t> </a:t>
            </a:r>
            <a:r>
              <a:rPr lang="en-GB" sz="2000" dirty="0" smtClean="0">
                <a:sym typeface="Wingdings" panose="05000000000000000000" pitchFamily="2" charset="2"/>
              </a:rPr>
              <a:t>error</a:t>
            </a:r>
            <a:endParaRPr lang="da-DK" sz="2000" dirty="0"/>
          </a:p>
        </p:txBody>
      </p:sp>
    </p:spTree>
    <p:extLst>
      <p:ext uri="{BB962C8B-B14F-4D97-AF65-F5344CB8AC3E}">
        <p14:creationId xmlns:p14="http://schemas.microsoft.com/office/powerpoint/2010/main" val="292897248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1098762"/>
          </a:xfrm>
        </p:spPr>
        <p:txBody>
          <a:bodyPr/>
          <a:lstStyle/>
          <a:p>
            <a:r>
              <a:rPr lang="da-DK" sz="6600" dirty="0"/>
              <a:t>d</a:t>
            </a:r>
            <a:r>
              <a:rPr lang="da-DK" sz="6600" dirty="0" smtClean="0"/>
              <a:t>emo</a:t>
            </a:r>
            <a:endParaRPr lang="da-DK" dirty="0"/>
          </a:p>
        </p:txBody>
      </p:sp>
      <p:sp>
        <p:nvSpPr>
          <p:cNvPr id="4" name="Pladsholder til tekst 3"/>
          <p:cNvSpPr>
            <a:spLocks noGrp="1"/>
          </p:cNvSpPr>
          <p:nvPr>
            <p:ph type="body" sz="quarter" idx="15"/>
          </p:nvPr>
        </p:nvSpPr>
        <p:spPr>
          <a:xfrm>
            <a:off x="823336" y="3930197"/>
            <a:ext cx="10241168" cy="461665"/>
          </a:xfrm>
        </p:spPr>
        <p:txBody>
          <a:bodyPr/>
          <a:lstStyle/>
          <a:p>
            <a:pPr marL="0" indent="0">
              <a:buNone/>
            </a:pPr>
            <a:r>
              <a:rPr lang="da-DK" dirty="0" smtClean="0"/>
              <a:t>locking: memory-optimized tables vs disk-based tables</a:t>
            </a:r>
            <a:endParaRPr lang="da-DK" dirty="0"/>
          </a:p>
        </p:txBody>
      </p:sp>
    </p:spTree>
    <p:extLst>
      <p:ext uri="{BB962C8B-B14F-4D97-AF65-F5344CB8AC3E}">
        <p14:creationId xmlns:p14="http://schemas.microsoft.com/office/powerpoint/2010/main" val="346928965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1338436" cy="3253198"/>
          </a:xfrm>
        </p:spPr>
        <p:txBody>
          <a:bodyPr/>
          <a:lstStyle/>
          <a:p>
            <a:r>
              <a:rPr lang="en-GB" sz="6600" dirty="0" smtClean="0"/>
              <a:t>natively </a:t>
            </a:r>
            <a:r>
              <a:rPr lang="en-GB" sz="6600" dirty="0"/>
              <a:t>compiled </a:t>
            </a:r>
            <a:r>
              <a:rPr lang="en-GB" sz="6600" dirty="0" smtClean="0"/>
              <a:t>stored </a:t>
            </a:r>
            <a:r>
              <a:rPr lang="en-GB" sz="6600" dirty="0" err="1" smtClean="0"/>
              <a:t>proc</a:t>
            </a:r>
            <a:endParaRPr lang="en-GB" sz="6600" dirty="0" smtClean="0"/>
          </a:p>
          <a:p>
            <a:r>
              <a:rPr lang="en-GB" sz="2000" dirty="0" smtClean="0"/>
              <a:t>access memory-optimized tables: </a:t>
            </a:r>
            <a:r>
              <a:rPr lang="en-GB" sz="2000" dirty="0" err="1" smtClean="0"/>
              <a:t>interop</a:t>
            </a:r>
            <a:r>
              <a:rPr lang="en-GB" sz="2000" dirty="0" smtClean="0"/>
              <a:t> (interpreted T-SQL) or natively compiled stored </a:t>
            </a:r>
            <a:r>
              <a:rPr lang="en-GB" sz="2000" dirty="0" err="1" smtClean="0"/>
              <a:t>procs</a:t>
            </a:r>
            <a:endParaRPr lang="en-GB" sz="2000" dirty="0" smtClean="0"/>
          </a:p>
          <a:p>
            <a:r>
              <a:rPr lang="en-GB" sz="2000" dirty="0" smtClean="0"/>
              <a:t>ad-hoc queries </a:t>
            </a:r>
            <a:r>
              <a:rPr lang="en-GB" sz="2000" dirty="0" smtClean="0">
                <a:sym typeface="Wingdings" panose="05000000000000000000" pitchFamily="2" charset="2"/>
              </a:rPr>
              <a:t> </a:t>
            </a:r>
            <a:r>
              <a:rPr lang="en-GB" sz="2000" dirty="0" err="1" smtClean="0">
                <a:sym typeface="Wingdings" panose="05000000000000000000" pitchFamily="2" charset="2"/>
              </a:rPr>
              <a:t>interop</a:t>
            </a:r>
            <a:endParaRPr lang="en-GB" sz="2000" dirty="0" smtClean="0"/>
          </a:p>
          <a:p>
            <a:r>
              <a:rPr lang="en-GB" sz="2000" dirty="0" smtClean="0"/>
              <a:t>access both memory-optimized and disk-based tables </a:t>
            </a:r>
            <a:r>
              <a:rPr lang="en-GB" sz="2000" dirty="0" smtClean="0">
                <a:sym typeface="Wingdings" panose="05000000000000000000" pitchFamily="2" charset="2"/>
              </a:rPr>
              <a:t> </a:t>
            </a:r>
            <a:r>
              <a:rPr lang="en-GB" sz="2000" dirty="0" err="1" smtClean="0">
                <a:sym typeface="Wingdings" panose="05000000000000000000" pitchFamily="2" charset="2"/>
              </a:rPr>
              <a:t>interop</a:t>
            </a:r>
            <a:endParaRPr lang="en-GB" sz="2000" dirty="0" smtClean="0"/>
          </a:p>
          <a:p>
            <a:r>
              <a:rPr lang="en-GB" sz="2000" dirty="0" smtClean="0"/>
              <a:t>best execution performance </a:t>
            </a:r>
            <a:r>
              <a:rPr lang="en-GB" sz="2000" dirty="0" smtClean="0">
                <a:sym typeface="Wingdings" panose="05000000000000000000" pitchFamily="2" charset="2"/>
              </a:rPr>
              <a:t> natively compiled stored procedures</a:t>
            </a:r>
          </a:p>
          <a:p>
            <a:r>
              <a:rPr lang="en-GB" sz="2000" dirty="0" smtClean="0">
                <a:sym typeface="Wingdings" panose="05000000000000000000" pitchFamily="2" charset="2"/>
              </a:rPr>
              <a:t>natively compiled stored procedures can only access memory-optimized tables</a:t>
            </a:r>
            <a:endParaRPr lang="en-GB" sz="2000" dirty="0" smtClean="0"/>
          </a:p>
        </p:txBody>
      </p:sp>
    </p:spTree>
    <p:extLst>
      <p:ext uri="{BB962C8B-B14F-4D97-AF65-F5344CB8AC3E}">
        <p14:creationId xmlns:p14="http://schemas.microsoft.com/office/powerpoint/2010/main" val="277164782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1098762"/>
          </a:xfrm>
        </p:spPr>
        <p:txBody>
          <a:bodyPr/>
          <a:lstStyle/>
          <a:p>
            <a:r>
              <a:rPr lang="da-DK" sz="6600" dirty="0"/>
              <a:t>d</a:t>
            </a:r>
            <a:r>
              <a:rPr lang="da-DK" sz="6600" dirty="0" smtClean="0"/>
              <a:t>emo</a:t>
            </a:r>
            <a:endParaRPr lang="da-DK" dirty="0"/>
          </a:p>
        </p:txBody>
      </p:sp>
      <p:sp>
        <p:nvSpPr>
          <p:cNvPr id="4" name="Pladsholder til tekst 3"/>
          <p:cNvSpPr>
            <a:spLocks noGrp="1"/>
          </p:cNvSpPr>
          <p:nvPr>
            <p:ph type="body" sz="quarter" idx="15"/>
          </p:nvPr>
        </p:nvSpPr>
        <p:spPr>
          <a:xfrm>
            <a:off x="823336" y="3930197"/>
            <a:ext cx="10241168" cy="461665"/>
          </a:xfrm>
        </p:spPr>
        <p:txBody>
          <a:bodyPr/>
          <a:lstStyle/>
          <a:p>
            <a:pPr marL="0" indent="0">
              <a:buNone/>
            </a:pPr>
            <a:r>
              <a:rPr lang="en-GB" dirty="0"/>
              <a:t>natively compiled stored </a:t>
            </a:r>
            <a:r>
              <a:rPr lang="en-GB" dirty="0" smtClean="0"/>
              <a:t>procedures and </a:t>
            </a:r>
            <a:r>
              <a:rPr lang="en-GB" dirty="0" err="1" smtClean="0"/>
              <a:t>interop</a:t>
            </a:r>
            <a:endParaRPr lang="en-GB" dirty="0"/>
          </a:p>
        </p:txBody>
      </p:sp>
    </p:spTree>
    <p:extLst>
      <p:ext uri="{BB962C8B-B14F-4D97-AF65-F5344CB8AC3E}">
        <p14:creationId xmlns:p14="http://schemas.microsoft.com/office/powerpoint/2010/main" val="325791846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1338436" cy="3253198"/>
          </a:xfrm>
        </p:spPr>
        <p:txBody>
          <a:bodyPr/>
          <a:lstStyle/>
          <a:p>
            <a:r>
              <a:rPr lang="en-GB" sz="6600" dirty="0" smtClean="0"/>
              <a:t>summary</a:t>
            </a:r>
            <a:endParaRPr lang="en-GB" sz="6600" dirty="0" smtClean="0"/>
          </a:p>
          <a:p>
            <a:r>
              <a:rPr lang="en-GB" sz="2000" dirty="0" smtClean="0"/>
              <a:t>database, checkpoint </a:t>
            </a:r>
            <a:r>
              <a:rPr lang="en-GB" sz="2000" dirty="0" smtClean="0"/>
              <a:t>files &amp; transaction </a:t>
            </a:r>
            <a:r>
              <a:rPr lang="en-GB" sz="2000" dirty="0"/>
              <a:t>log</a:t>
            </a:r>
          </a:p>
          <a:p>
            <a:r>
              <a:rPr lang="en-GB" sz="2000" dirty="0"/>
              <a:t>recovery time</a:t>
            </a:r>
          </a:p>
          <a:p>
            <a:r>
              <a:rPr lang="en-GB" sz="2000" dirty="0" smtClean="0"/>
              <a:t>tables, indexes &amp; </a:t>
            </a:r>
            <a:r>
              <a:rPr lang="en-GB" sz="2000" dirty="0" err="1" smtClean="0"/>
              <a:t>dml</a:t>
            </a:r>
            <a:endParaRPr lang="en-GB" sz="2000" dirty="0"/>
          </a:p>
          <a:p>
            <a:r>
              <a:rPr lang="en-GB" sz="2000" dirty="0"/>
              <a:t>locks</a:t>
            </a:r>
          </a:p>
          <a:p>
            <a:r>
              <a:rPr lang="en-GB" sz="2000" dirty="0"/>
              <a:t>natively compiled stored </a:t>
            </a:r>
            <a:r>
              <a:rPr lang="en-GB" sz="2000" dirty="0" smtClean="0"/>
              <a:t>procedures</a:t>
            </a:r>
          </a:p>
        </p:txBody>
      </p:sp>
    </p:spTree>
    <p:extLst>
      <p:ext uri="{BB962C8B-B14F-4D97-AF65-F5344CB8AC3E}">
        <p14:creationId xmlns:p14="http://schemas.microsoft.com/office/powerpoint/2010/main" val="213643855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1098762"/>
          </a:xfrm>
        </p:spPr>
        <p:txBody>
          <a:bodyPr/>
          <a:lstStyle/>
          <a:p>
            <a:r>
              <a:rPr lang="da-DK" sz="6600" dirty="0" smtClean="0"/>
              <a:t>references</a:t>
            </a:r>
            <a:endParaRPr lang="da-DK" dirty="0"/>
          </a:p>
        </p:txBody>
      </p:sp>
      <p:sp>
        <p:nvSpPr>
          <p:cNvPr id="4" name="Pladsholder til tekst 3"/>
          <p:cNvSpPr>
            <a:spLocks noGrp="1"/>
          </p:cNvSpPr>
          <p:nvPr>
            <p:ph type="body" sz="quarter" idx="15"/>
          </p:nvPr>
        </p:nvSpPr>
        <p:spPr>
          <a:xfrm>
            <a:off x="823336" y="3930197"/>
            <a:ext cx="10241168" cy="2199064"/>
          </a:xfrm>
        </p:spPr>
        <p:txBody>
          <a:bodyPr/>
          <a:lstStyle/>
          <a:p>
            <a:pPr marL="0" indent="0">
              <a:buNone/>
            </a:pPr>
            <a:r>
              <a:rPr lang="en-GB" sz="1100" dirty="0"/>
              <a:t>blogs.msdn.com/b/</a:t>
            </a:r>
            <a:r>
              <a:rPr lang="en-GB" sz="1100" dirty="0" err="1"/>
              <a:t>sqlcat</a:t>
            </a:r>
            <a:r>
              <a:rPr lang="en-GB" sz="1100" dirty="0"/>
              <a:t>/archive/2013/06/25/sql-server-in-memory-oltp-internals-overview-for-ctp1.aspx</a:t>
            </a:r>
          </a:p>
          <a:p>
            <a:pPr marL="0" indent="0">
              <a:buNone/>
            </a:pPr>
            <a:r>
              <a:rPr lang="en-GB" sz="1100" dirty="0"/>
              <a:t>blogs.technet.com/b/</a:t>
            </a:r>
            <a:r>
              <a:rPr lang="en-GB" sz="1100" dirty="0" err="1"/>
              <a:t>dataplatforminsider</a:t>
            </a:r>
            <a:r>
              <a:rPr lang="en-GB" sz="1100" dirty="0"/>
              <a:t>/archive/tags/in_2d00_memory/</a:t>
            </a:r>
          </a:p>
          <a:p>
            <a:pPr marL="0" indent="0">
              <a:buNone/>
            </a:pPr>
            <a:r>
              <a:rPr lang="en-GB" sz="1100" dirty="0"/>
              <a:t>research.microsoft.com/apps/pubs/</a:t>
            </a:r>
            <a:r>
              <a:rPr lang="en-GB" sz="1100" dirty="0" err="1"/>
              <a:t>default.aspx?id</a:t>
            </a:r>
            <a:r>
              <a:rPr lang="en-GB" sz="1100" dirty="0"/>
              <a:t>=193594</a:t>
            </a:r>
          </a:p>
          <a:p>
            <a:pPr marL="0" indent="0">
              <a:buNone/>
            </a:pPr>
            <a:r>
              <a:rPr lang="en-GB" sz="1100" dirty="0" smtClean="0"/>
              <a:t>blogs.msdn.com/b/</a:t>
            </a:r>
            <a:r>
              <a:rPr lang="en-GB" sz="1100" dirty="0" err="1" smtClean="0"/>
              <a:t>arvindsh</a:t>
            </a:r>
            <a:r>
              <a:rPr lang="en-GB" sz="1100" dirty="0" smtClean="0"/>
              <a:t>/archive/2013/07/03/sql-2014-in-memory-oltp-hekaton-training-videos-and-white-papers.aspx</a:t>
            </a:r>
            <a:endParaRPr lang="en-GB" sz="1100" dirty="0"/>
          </a:p>
          <a:p>
            <a:pPr marL="0" indent="0">
              <a:buNone/>
            </a:pPr>
            <a:r>
              <a:rPr lang="en-GB" sz="1100" dirty="0" smtClean="0"/>
              <a:t>www.sqlskills.com/blogs/bobb/category/hekaton/</a:t>
            </a:r>
          </a:p>
          <a:p>
            <a:pPr marL="0" indent="0">
              <a:buNone/>
            </a:pPr>
            <a:r>
              <a:rPr lang="en-GB" sz="1100" dirty="0" smtClean="0"/>
              <a:t>sqlblog.com/blogs/</a:t>
            </a:r>
            <a:r>
              <a:rPr lang="en-GB" sz="1100" dirty="0" err="1" smtClean="0"/>
              <a:t>davide_mauri</a:t>
            </a:r>
            <a:r>
              <a:rPr lang="en-GB" sz="1100" dirty="0" smtClean="0"/>
              <a:t>/archive/2013/08/16/testing-hekaton-some-results.aspx</a:t>
            </a:r>
            <a:endParaRPr lang="en-GB" sz="1100" dirty="0"/>
          </a:p>
          <a:p>
            <a:pPr marL="0" indent="0">
              <a:buNone/>
            </a:pPr>
            <a:r>
              <a:rPr lang="en-GB" sz="1100" dirty="0"/>
              <a:t>thomaslarock.com/2013/08/sql-server-2014-in-memory-oltp-hekaton-useful-links</a:t>
            </a:r>
          </a:p>
          <a:p>
            <a:pPr marL="0" indent="0">
              <a:buNone/>
            </a:pPr>
            <a:r>
              <a:rPr lang="en-GB" sz="1100" dirty="0"/>
              <a:t>blogs.msdn.com/b/</a:t>
            </a:r>
            <a:r>
              <a:rPr lang="en-GB" sz="1100" dirty="0" err="1"/>
              <a:t>carlnol</a:t>
            </a:r>
            <a:r>
              <a:rPr lang="en-GB" sz="1100" dirty="0"/>
              <a:t>/archive/2013/09/16/implementing-lob-storage-in-memory-optimized-tables.aspx</a:t>
            </a:r>
          </a:p>
          <a:p>
            <a:pPr marL="0" indent="0">
              <a:buNone/>
            </a:pPr>
            <a:r>
              <a:rPr lang="en-GB" sz="1100" dirty="0"/>
              <a:t>msdn.microsoft.com/en-us/library/dn133186(v=sql.120).aspx</a:t>
            </a:r>
          </a:p>
          <a:p>
            <a:pPr marL="0" indent="0">
              <a:buNone/>
            </a:pPr>
            <a:r>
              <a:rPr lang="en-GB" sz="1100" dirty="0"/>
              <a:t>mattsql.wordpress.com/2013/07/08/in-memory-oltp-with-sql-server-2014/</a:t>
            </a:r>
          </a:p>
          <a:p>
            <a:pPr marL="0" indent="0">
              <a:buNone/>
            </a:pPr>
            <a:r>
              <a:rPr lang="en-GB" sz="1100" dirty="0"/>
              <a:t>www.simple-talk.com/sql/database-administration/exploring-in-memory-oltp-engine-(hekaton)-in-sql-server-2014-ctp1/</a:t>
            </a:r>
          </a:p>
        </p:txBody>
      </p:sp>
    </p:spTree>
    <p:extLst>
      <p:ext uri="{BB962C8B-B14F-4D97-AF65-F5344CB8AC3E}">
        <p14:creationId xmlns:p14="http://schemas.microsoft.com/office/powerpoint/2010/main" val="125037513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32503" y="2842283"/>
            <a:ext cx="10239717" cy="1026334"/>
          </a:xfrm>
        </p:spPr>
        <p:txBody>
          <a:bodyPr/>
          <a:lstStyle/>
          <a:p>
            <a:r>
              <a:rPr lang="en-US" sz="6599" dirty="0">
                <a:solidFill>
                  <a:schemeClr val="bg1"/>
                </a:solidFill>
              </a:rPr>
              <a:t>Evaluation</a:t>
            </a:r>
          </a:p>
        </p:txBody>
      </p:sp>
      <p:sp>
        <p:nvSpPr>
          <p:cNvPr id="4" name="Pladsholder til tekst 3"/>
          <p:cNvSpPr>
            <a:spLocks noGrp="1"/>
          </p:cNvSpPr>
          <p:nvPr>
            <p:ph type="body" sz="quarter" idx="15"/>
          </p:nvPr>
        </p:nvSpPr>
        <p:spPr>
          <a:xfrm>
            <a:off x="1335619" y="3702959"/>
            <a:ext cx="10239715" cy="1581792"/>
          </a:xfrm>
        </p:spPr>
        <p:txBody>
          <a:bodyPr>
            <a:normAutofit/>
          </a:bodyPr>
          <a:lstStyle/>
          <a:p>
            <a:pPr marL="0" indent="0">
              <a:buNone/>
            </a:pPr>
            <a:r>
              <a:rPr lang="en-US" sz="2448" dirty="0">
                <a:solidFill>
                  <a:schemeClr val="bg1"/>
                </a:solidFill>
              </a:rPr>
              <a:t>Create a Text message on your phone and send it to </a:t>
            </a:r>
            <a:r>
              <a:rPr lang="en-US" sz="2448" dirty="0">
                <a:solidFill>
                  <a:srgbClr val="FF0000"/>
                </a:solidFill>
              </a:rPr>
              <a:t>1919 </a:t>
            </a:r>
            <a:r>
              <a:rPr lang="en-US" sz="2448" dirty="0">
                <a:solidFill>
                  <a:schemeClr val="bg1"/>
                </a:solidFill>
              </a:rPr>
              <a:t>with the content:</a:t>
            </a:r>
          </a:p>
          <a:p>
            <a:pPr marL="0" indent="0" algn="ctr">
              <a:buNone/>
            </a:pPr>
            <a:r>
              <a:rPr lang="en-US" sz="4488" dirty="0">
                <a:solidFill>
                  <a:schemeClr val="accent6">
                    <a:lumMod val="60000"/>
                    <a:lumOff val="40000"/>
                  </a:schemeClr>
                </a:solidFill>
              </a:rPr>
              <a:t>DB302 </a:t>
            </a:r>
            <a:r>
              <a:rPr lang="en-US" sz="4488" dirty="0">
                <a:solidFill>
                  <a:schemeClr val="accent5">
                    <a:lumMod val="60000"/>
                    <a:lumOff val="40000"/>
                  </a:schemeClr>
                </a:solidFill>
              </a:rPr>
              <a:t>5</a:t>
            </a:r>
            <a:r>
              <a:rPr lang="en-US" sz="4488" dirty="0">
                <a:solidFill>
                  <a:srgbClr val="C00000"/>
                </a:solidFill>
              </a:rPr>
              <a:t> </a:t>
            </a:r>
            <a:r>
              <a:rPr lang="en-US" sz="4488" dirty="0">
                <a:solidFill>
                  <a:schemeClr val="accent4">
                    <a:lumMod val="60000"/>
                    <a:lumOff val="40000"/>
                  </a:schemeClr>
                </a:solidFill>
              </a:rPr>
              <a:t>5</a:t>
            </a:r>
            <a:r>
              <a:rPr lang="en-US" sz="4488" dirty="0">
                <a:solidFill>
                  <a:srgbClr val="C00000"/>
                </a:solidFill>
              </a:rPr>
              <a:t> </a:t>
            </a:r>
            <a:r>
              <a:rPr lang="en-US" sz="4488" dirty="0">
                <a:solidFill>
                  <a:schemeClr val="accent2">
                    <a:lumMod val="60000"/>
                    <a:lumOff val="40000"/>
                  </a:schemeClr>
                </a:solidFill>
              </a:rPr>
              <a:t>5</a:t>
            </a:r>
            <a:r>
              <a:rPr lang="en-US" sz="4488" dirty="0">
                <a:solidFill>
                  <a:srgbClr val="C00000"/>
                </a:solidFill>
              </a:rPr>
              <a:t> </a:t>
            </a:r>
            <a:r>
              <a:rPr lang="en-US" sz="4488" dirty="0">
                <a:solidFill>
                  <a:schemeClr val="bg2">
                    <a:lumMod val="50000"/>
                  </a:schemeClr>
                </a:solidFill>
              </a:rPr>
              <a:t>I liked it a lot</a:t>
            </a:r>
          </a:p>
          <a:p>
            <a:pPr marL="0" indent="0">
              <a:buNone/>
            </a:pPr>
            <a:endParaRPr lang="en-US" dirty="0" smtClean="0">
              <a:solidFill>
                <a:schemeClr val="bg1"/>
              </a:solidFill>
            </a:endParaRPr>
          </a:p>
          <a:p>
            <a:pPr marL="466298" indent="-466298">
              <a:buAutoNum type="arabicPeriod"/>
            </a:pPr>
            <a:endParaRPr lang="en-US" dirty="0" smtClean="0">
              <a:solidFill>
                <a:schemeClr val="bg1"/>
              </a:solidFill>
            </a:endParaRPr>
          </a:p>
        </p:txBody>
      </p:sp>
      <p:sp>
        <p:nvSpPr>
          <p:cNvPr id="6" name="Stregbilledforklaring 1 5"/>
          <p:cNvSpPr/>
          <p:nvPr/>
        </p:nvSpPr>
        <p:spPr>
          <a:xfrm>
            <a:off x="1119592" y="4516616"/>
            <a:ext cx="1705571" cy="388863"/>
          </a:xfrm>
          <a:prstGeom prst="borderCallout1">
            <a:avLst>
              <a:gd name="adj1" fmla="val 52471"/>
              <a:gd name="adj2" fmla="val 110103"/>
              <a:gd name="adj3" fmla="val 1669"/>
              <a:gd name="adj4" fmla="val 132343"/>
            </a:avLst>
          </a:prstGeom>
        </p:spPr>
        <p:style>
          <a:lnRef idx="1">
            <a:schemeClr val="accent6"/>
          </a:lnRef>
          <a:fillRef idx="2">
            <a:schemeClr val="accent6"/>
          </a:fillRef>
          <a:effectRef idx="1">
            <a:schemeClr val="accent6"/>
          </a:effectRef>
          <a:fontRef idx="minor">
            <a:schemeClr val="dk1"/>
          </a:fontRef>
        </p:style>
        <p:txBody>
          <a:bodyPr rtlCol="0" anchor="ctr"/>
          <a:lstStyle/>
          <a:p>
            <a:pPr algn="ctr" defTabSz="932597"/>
            <a:r>
              <a:rPr lang="en-US" sz="1836" dirty="0">
                <a:solidFill>
                  <a:prstClr val="black"/>
                </a:solidFill>
              </a:rPr>
              <a:t>Session Code</a:t>
            </a:r>
          </a:p>
        </p:txBody>
      </p:sp>
      <p:sp>
        <p:nvSpPr>
          <p:cNvPr id="7" name="Stregbilledforklaring 1 6"/>
          <p:cNvSpPr/>
          <p:nvPr/>
        </p:nvSpPr>
        <p:spPr>
          <a:xfrm>
            <a:off x="3196450" y="5016638"/>
            <a:ext cx="1426322" cy="926582"/>
          </a:xfrm>
          <a:prstGeom prst="borderCallout1">
            <a:avLst>
              <a:gd name="adj1" fmla="val -2119"/>
              <a:gd name="adj2" fmla="val 102899"/>
              <a:gd name="adj3" fmla="val -36782"/>
              <a:gd name="adj4" fmla="val 137614"/>
            </a:avLst>
          </a:prstGeom>
        </p:spPr>
        <p:style>
          <a:lnRef idx="1">
            <a:schemeClr val="accent5"/>
          </a:lnRef>
          <a:fillRef idx="2">
            <a:schemeClr val="accent5"/>
          </a:fillRef>
          <a:effectRef idx="1">
            <a:schemeClr val="accent5"/>
          </a:effectRef>
          <a:fontRef idx="minor">
            <a:schemeClr val="dk1"/>
          </a:fontRef>
        </p:style>
        <p:txBody>
          <a:bodyPr rtlCol="0" anchor="ctr"/>
          <a:lstStyle/>
          <a:p>
            <a:pPr algn="ctr" defTabSz="932597"/>
            <a:r>
              <a:rPr lang="en-US" sz="1836">
                <a:solidFill>
                  <a:prstClr val="black"/>
                </a:solidFill>
              </a:rPr>
              <a:t>David </a:t>
            </a:r>
            <a:r>
              <a:rPr lang="en-US" sz="1836" dirty="0">
                <a:solidFill>
                  <a:prstClr val="black"/>
                </a:solidFill>
              </a:rPr>
              <a:t>Performance (1 to 5)</a:t>
            </a:r>
          </a:p>
        </p:txBody>
      </p:sp>
      <p:sp>
        <p:nvSpPr>
          <p:cNvPr id="8" name="Stregbilledforklaring 1 7"/>
          <p:cNvSpPr/>
          <p:nvPr/>
        </p:nvSpPr>
        <p:spPr>
          <a:xfrm>
            <a:off x="6867054" y="5016638"/>
            <a:ext cx="1705571" cy="926582"/>
          </a:xfrm>
          <a:prstGeom prst="borderCallout1">
            <a:avLst>
              <a:gd name="adj1" fmla="val -4551"/>
              <a:gd name="adj2" fmla="val -2939"/>
              <a:gd name="adj3" fmla="val -34017"/>
              <a:gd name="adj4" fmla="val -40540"/>
            </a:avLst>
          </a:prstGeom>
        </p:spPr>
        <p:style>
          <a:lnRef idx="1">
            <a:schemeClr val="accent2"/>
          </a:lnRef>
          <a:fillRef idx="2">
            <a:schemeClr val="accent2"/>
          </a:fillRef>
          <a:effectRef idx="1">
            <a:schemeClr val="accent2"/>
          </a:effectRef>
          <a:fontRef idx="minor">
            <a:schemeClr val="dk1"/>
          </a:fontRef>
        </p:style>
        <p:txBody>
          <a:bodyPr rtlCol="0" anchor="ctr"/>
          <a:lstStyle/>
          <a:p>
            <a:pPr algn="ctr" defTabSz="932597"/>
            <a:r>
              <a:rPr lang="en-US" sz="1836" dirty="0">
                <a:solidFill>
                  <a:prstClr val="black"/>
                </a:solidFill>
              </a:rPr>
              <a:t>Match of technical Level</a:t>
            </a:r>
          </a:p>
          <a:p>
            <a:pPr algn="ctr" defTabSz="932597"/>
            <a:r>
              <a:rPr lang="en-US" sz="1836" dirty="0">
                <a:solidFill>
                  <a:prstClr val="black"/>
                </a:solidFill>
              </a:rPr>
              <a:t>(1 to 5)</a:t>
            </a:r>
          </a:p>
        </p:txBody>
      </p:sp>
      <p:sp>
        <p:nvSpPr>
          <p:cNvPr id="9" name="Stregbilledforklaring 1 8"/>
          <p:cNvSpPr/>
          <p:nvPr/>
        </p:nvSpPr>
        <p:spPr>
          <a:xfrm>
            <a:off x="4874330" y="5016638"/>
            <a:ext cx="1705571" cy="632518"/>
          </a:xfrm>
          <a:prstGeom prst="borderCallout1">
            <a:avLst>
              <a:gd name="adj1" fmla="val -10453"/>
              <a:gd name="adj2" fmla="val 34566"/>
              <a:gd name="adj3" fmla="val -48503"/>
              <a:gd name="adj4" fmla="val 43322"/>
            </a:avLst>
          </a:prstGeom>
        </p:spPr>
        <p:style>
          <a:lnRef idx="1">
            <a:schemeClr val="accent4"/>
          </a:lnRef>
          <a:fillRef idx="2">
            <a:schemeClr val="accent4"/>
          </a:fillRef>
          <a:effectRef idx="1">
            <a:schemeClr val="accent4"/>
          </a:effectRef>
          <a:fontRef idx="minor">
            <a:schemeClr val="dk1"/>
          </a:fontRef>
        </p:style>
        <p:txBody>
          <a:bodyPr rtlCol="0" anchor="ctr"/>
          <a:lstStyle/>
          <a:p>
            <a:pPr algn="ctr" defTabSz="932597"/>
            <a:r>
              <a:rPr lang="en-US" sz="1836" dirty="0">
                <a:solidFill>
                  <a:prstClr val="black"/>
                </a:solidFill>
              </a:rPr>
              <a:t>Relevance</a:t>
            </a:r>
          </a:p>
          <a:p>
            <a:pPr algn="ctr" defTabSz="932597"/>
            <a:r>
              <a:rPr lang="en-US" sz="1836" dirty="0">
                <a:solidFill>
                  <a:prstClr val="black"/>
                </a:solidFill>
              </a:rPr>
              <a:t>(1 to 5)</a:t>
            </a:r>
          </a:p>
        </p:txBody>
      </p:sp>
      <p:sp>
        <p:nvSpPr>
          <p:cNvPr id="10" name="Stregbilledforklaring 1 9"/>
          <p:cNvSpPr/>
          <p:nvPr/>
        </p:nvSpPr>
        <p:spPr>
          <a:xfrm>
            <a:off x="8824183" y="5016638"/>
            <a:ext cx="1705571" cy="926582"/>
          </a:xfrm>
          <a:prstGeom prst="borderCallout1">
            <a:avLst>
              <a:gd name="adj1" fmla="val -4551"/>
              <a:gd name="adj2" fmla="val -2939"/>
              <a:gd name="adj3" fmla="val -34017"/>
              <a:gd name="adj4" fmla="val -40540"/>
            </a:avLst>
          </a:prstGeom>
        </p:spPr>
        <p:style>
          <a:lnRef idx="1">
            <a:schemeClr val="dk1"/>
          </a:lnRef>
          <a:fillRef idx="2">
            <a:schemeClr val="dk1"/>
          </a:fillRef>
          <a:effectRef idx="1">
            <a:schemeClr val="dk1"/>
          </a:effectRef>
          <a:fontRef idx="minor">
            <a:schemeClr val="dk1"/>
          </a:fontRef>
        </p:style>
        <p:txBody>
          <a:bodyPr rtlCol="0" anchor="ctr"/>
          <a:lstStyle/>
          <a:p>
            <a:pPr algn="ctr" defTabSz="932597"/>
            <a:r>
              <a:rPr lang="en-US" sz="1836" dirty="0">
                <a:solidFill>
                  <a:prstClr val="black"/>
                </a:solidFill>
              </a:rPr>
              <a:t>Comments</a:t>
            </a:r>
          </a:p>
          <a:p>
            <a:pPr algn="ctr" defTabSz="932597"/>
            <a:r>
              <a:rPr lang="en-US" sz="1836" dirty="0">
                <a:solidFill>
                  <a:prstClr val="black"/>
                </a:solidFill>
              </a:rPr>
              <a:t>(optional)</a:t>
            </a:r>
          </a:p>
        </p:txBody>
      </p:sp>
      <p:sp>
        <p:nvSpPr>
          <p:cNvPr id="11" name="TextBox 10"/>
          <p:cNvSpPr txBox="1"/>
          <p:nvPr/>
        </p:nvSpPr>
        <p:spPr>
          <a:xfrm>
            <a:off x="2825163" y="284405"/>
            <a:ext cx="1971536" cy="2143176"/>
          </a:xfrm>
          <a:prstGeom prst="rect">
            <a:avLst/>
          </a:prstGeom>
          <a:noFill/>
        </p:spPr>
        <p:txBody>
          <a:bodyPr wrap="square" rtlCol="0">
            <a:spAutoFit/>
          </a:bodyPr>
          <a:lstStyle/>
          <a:p>
            <a:pPr defTabSz="932597"/>
            <a:r>
              <a:rPr lang="en-US" sz="1836" b="1" u="sng" dirty="0">
                <a:solidFill>
                  <a:prstClr val="white"/>
                </a:solidFill>
              </a:rPr>
              <a:t>Evaluation Scale: </a:t>
            </a:r>
            <a:endParaRPr lang="da-DK" sz="1836" b="1" u="sng" dirty="0">
              <a:solidFill>
                <a:prstClr val="white"/>
              </a:solidFill>
            </a:endParaRPr>
          </a:p>
          <a:p>
            <a:pPr defTabSz="932597"/>
            <a:r>
              <a:rPr lang="en-US" sz="1836" b="1" dirty="0">
                <a:solidFill>
                  <a:prstClr val="white"/>
                </a:solidFill>
              </a:rPr>
              <a:t>1 = Very bad </a:t>
            </a:r>
            <a:endParaRPr lang="da-DK" sz="1836" b="1" dirty="0">
              <a:solidFill>
                <a:prstClr val="white"/>
              </a:solidFill>
            </a:endParaRPr>
          </a:p>
          <a:p>
            <a:pPr defTabSz="932597"/>
            <a:r>
              <a:rPr lang="en-US" sz="1836" b="1" dirty="0">
                <a:solidFill>
                  <a:prstClr val="white"/>
                </a:solidFill>
              </a:rPr>
              <a:t>2 = Bad </a:t>
            </a:r>
            <a:endParaRPr lang="da-DK" sz="1836" b="1" dirty="0">
              <a:solidFill>
                <a:prstClr val="white"/>
              </a:solidFill>
            </a:endParaRPr>
          </a:p>
          <a:p>
            <a:pPr defTabSz="932597"/>
            <a:r>
              <a:rPr lang="en-US" sz="1836" b="1" dirty="0">
                <a:solidFill>
                  <a:prstClr val="white"/>
                </a:solidFill>
              </a:rPr>
              <a:t>3 = Relevant </a:t>
            </a:r>
            <a:endParaRPr lang="da-DK" sz="1836" b="1" dirty="0">
              <a:solidFill>
                <a:prstClr val="white"/>
              </a:solidFill>
            </a:endParaRPr>
          </a:p>
          <a:p>
            <a:pPr defTabSz="932597"/>
            <a:r>
              <a:rPr lang="en-US" sz="1836" b="1" dirty="0">
                <a:solidFill>
                  <a:prstClr val="white"/>
                </a:solidFill>
              </a:rPr>
              <a:t>4 = Good </a:t>
            </a:r>
            <a:endParaRPr lang="da-DK" sz="1836" b="1" dirty="0">
              <a:solidFill>
                <a:prstClr val="white"/>
              </a:solidFill>
            </a:endParaRPr>
          </a:p>
          <a:p>
            <a:pPr defTabSz="932597"/>
            <a:r>
              <a:rPr lang="en-US" sz="1836" b="1" dirty="0">
                <a:solidFill>
                  <a:prstClr val="white"/>
                </a:solidFill>
              </a:rPr>
              <a:t>5 = Very Good! </a:t>
            </a:r>
            <a:endParaRPr lang="da-DK" sz="1836" b="1" dirty="0">
              <a:solidFill>
                <a:prstClr val="white"/>
              </a:solidFill>
            </a:endParaRPr>
          </a:p>
          <a:p>
            <a:pPr defTabSz="932597"/>
            <a:endParaRPr lang="da-DK" sz="2040" b="1" dirty="0">
              <a:solidFill>
                <a:prstClr val="white"/>
              </a:solidFill>
            </a:endParaRPr>
          </a:p>
        </p:txBody>
      </p:sp>
      <p:sp>
        <p:nvSpPr>
          <p:cNvPr id="12" name="TextBox 11"/>
          <p:cNvSpPr txBox="1"/>
          <p:nvPr/>
        </p:nvSpPr>
        <p:spPr>
          <a:xfrm>
            <a:off x="5618237" y="284405"/>
            <a:ext cx="4203205" cy="2111133"/>
          </a:xfrm>
          <a:prstGeom prst="rect">
            <a:avLst/>
          </a:prstGeom>
          <a:noFill/>
        </p:spPr>
        <p:txBody>
          <a:bodyPr wrap="square" rtlCol="0">
            <a:spAutoFit/>
          </a:bodyPr>
          <a:lstStyle/>
          <a:p>
            <a:pPr defTabSz="932597"/>
            <a:r>
              <a:rPr lang="en-US" sz="1836" b="1" u="sng" dirty="0">
                <a:solidFill>
                  <a:prstClr val="white"/>
                </a:solidFill>
              </a:rPr>
              <a:t>Questions:</a:t>
            </a:r>
            <a:endParaRPr lang="da-DK" sz="1836" b="1" u="sng" dirty="0">
              <a:solidFill>
                <a:prstClr val="white"/>
              </a:solidFill>
            </a:endParaRPr>
          </a:p>
          <a:p>
            <a:pPr marL="291436" indent="-291436" defTabSz="932597">
              <a:buFont typeface="Arial" panose="020B0604020202020204" pitchFamily="34" charset="0"/>
              <a:buChar char="•"/>
            </a:pPr>
            <a:r>
              <a:rPr lang="en-US" sz="1836" b="1" dirty="0">
                <a:solidFill>
                  <a:prstClr val="white"/>
                </a:solidFill>
              </a:rPr>
              <a:t>Speaker Performance</a:t>
            </a:r>
            <a:endParaRPr lang="da-DK" sz="1836" b="1" dirty="0">
              <a:solidFill>
                <a:prstClr val="white"/>
              </a:solidFill>
            </a:endParaRPr>
          </a:p>
          <a:p>
            <a:pPr marL="291436" indent="-291436" defTabSz="932597">
              <a:buFont typeface="Arial" panose="020B0604020202020204" pitchFamily="34" charset="0"/>
              <a:buChar char="•"/>
            </a:pPr>
            <a:r>
              <a:rPr lang="en-US" sz="1836" b="1" dirty="0">
                <a:solidFill>
                  <a:prstClr val="white"/>
                </a:solidFill>
              </a:rPr>
              <a:t>Relevance according to your work </a:t>
            </a:r>
            <a:endParaRPr lang="da-DK" sz="1836" b="1" dirty="0">
              <a:solidFill>
                <a:prstClr val="white"/>
              </a:solidFill>
            </a:endParaRPr>
          </a:p>
          <a:p>
            <a:pPr marL="291436" indent="-291436" defTabSz="932597">
              <a:buFont typeface="Arial" panose="020B0604020202020204" pitchFamily="34" charset="0"/>
              <a:buChar char="•"/>
            </a:pPr>
            <a:r>
              <a:rPr lang="en-US" sz="1836" b="1" dirty="0">
                <a:solidFill>
                  <a:prstClr val="white"/>
                </a:solidFill>
              </a:rPr>
              <a:t>Match of technical level according to published level</a:t>
            </a:r>
            <a:endParaRPr lang="da-DK" sz="1836" b="1" dirty="0">
              <a:solidFill>
                <a:prstClr val="white"/>
              </a:solidFill>
            </a:endParaRPr>
          </a:p>
          <a:p>
            <a:pPr marL="291436" indent="-291436" defTabSz="932597">
              <a:buFont typeface="Arial" panose="020B0604020202020204" pitchFamily="34" charset="0"/>
              <a:buChar char="•"/>
            </a:pPr>
            <a:r>
              <a:rPr lang="en-US" sz="1836" b="1" dirty="0">
                <a:solidFill>
                  <a:prstClr val="white"/>
                </a:solidFill>
              </a:rPr>
              <a:t>Comments</a:t>
            </a:r>
            <a:endParaRPr lang="da-DK" sz="1836" b="1" dirty="0">
              <a:solidFill>
                <a:prstClr val="white"/>
              </a:solidFill>
            </a:endParaRPr>
          </a:p>
          <a:p>
            <a:pPr defTabSz="932597"/>
            <a:endParaRPr lang="da-DK" sz="1836" dirty="0">
              <a:solidFill>
                <a:prstClr val="black"/>
              </a:solidFill>
            </a:endParaRPr>
          </a:p>
        </p:txBody>
      </p:sp>
    </p:spTree>
    <p:extLst>
      <p:ext uri="{BB962C8B-B14F-4D97-AF65-F5344CB8AC3E}">
        <p14:creationId xmlns:p14="http://schemas.microsoft.com/office/powerpoint/2010/main" val="177886194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tekst 1"/>
          <p:cNvSpPr>
            <a:spLocks noGrp="1"/>
          </p:cNvSpPr>
          <p:nvPr>
            <p:ph type="body" sz="quarter" idx="10"/>
          </p:nvPr>
        </p:nvSpPr>
        <p:spPr>
          <a:xfrm>
            <a:off x="-1" y="3771579"/>
            <a:ext cx="8229895" cy="738664"/>
          </a:xfrm>
        </p:spPr>
        <p:txBody>
          <a:bodyPr/>
          <a:lstStyle/>
          <a:p>
            <a:r>
              <a:rPr lang="da-DK" dirty="0" smtClean="0"/>
              <a:t>David Peter Hansen</a:t>
            </a:r>
            <a:endParaRPr lang="da-DK" dirty="0"/>
          </a:p>
        </p:txBody>
      </p:sp>
      <p:sp>
        <p:nvSpPr>
          <p:cNvPr id="3" name="Titel 2"/>
          <p:cNvSpPr>
            <a:spLocks noGrp="1"/>
          </p:cNvSpPr>
          <p:nvPr>
            <p:ph type="title"/>
          </p:nvPr>
        </p:nvSpPr>
        <p:spPr/>
        <p:txBody>
          <a:bodyPr/>
          <a:lstStyle/>
          <a:p>
            <a:r>
              <a:rPr lang="en-GB" dirty="0"/>
              <a:t>First look at the In-Memory OLTP database engine component in </a:t>
            </a:r>
            <a:r>
              <a:rPr lang="en-GB" dirty="0" smtClean="0"/>
              <a:t/>
            </a:r>
            <a:br>
              <a:rPr lang="en-GB" dirty="0" smtClean="0"/>
            </a:br>
            <a:r>
              <a:rPr lang="en-GB" dirty="0" smtClean="0"/>
              <a:t>SQL </a:t>
            </a:r>
            <a:r>
              <a:rPr lang="en-GB" dirty="0"/>
              <a:t>Server 2014</a:t>
            </a:r>
            <a:endParaRPr lang="da-DK" dirty="0"/>
          </a:p>
        </p:txBody>
      </p:sp>
      <p:sp>
        <p:nvSpPr>
          <p:cNvPr id="4" name="Pladsholder til tekst 3"/>
          <p:cNvSpPr>
            <a:spLocks noGrp="1"/>
          </p:cNvSpPr>
          <p:nvPr>
            <p:ph type="body" sz="quarter" idx="11"/>
          </p:nvPr>
        </p:nvSpPr>
        <p:spPr>
          <a:xfrm>
            <a:off x="0" y="4411652"/>
            <a:ext cx="7589822" cy="800219"/>
          </a:xfrm>
        </p:spPr>
        <p:txBody>
          <a:bodyPr/>
          <a:lstStyle/>
          <a:p>
            <a:r>
              <a:rPr lang="da-DK" dirty="0"/>
              <a:t>Senior Manager, Hitachi Consulting</a:t>
            </a:r>
          </a:p>
          <a:p>
            <a:r>
              <a:rPr lang="da-DK" dirty="0" smtClean="0"/>
              <a:t>@dphansen</a:t>
            </a:r>
          </a:p>
        </p:txBody>
      </p:sp>
    </p:spTree>
    <p:extLst>
      <p:ext uri="{BB962C8B-B14F-4D97-AF65-F5344CB8AC3E}">
        <p14:creationId xmlns:p14="http://schemas.microsoft.com/office/powerpoint/2010/main" val="3440372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txBox="1">
            <a:spLocks/>
          </p:cNvSpPr>
          <p:nvPr/>
        </p:nvSpPr>
        <p:spPr>
          <a:xfrm>
            <a:off x="457580" y="4503091"/>
            <a:ext cx="10606924" cy="98721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da-DK" sz="6600" dirty="0" smtClean="0"/>
              <a:t>davidpeterhansen.com/talks</a:t>
            </a:r>
          </a:p>
        </p:txBody>
      </p:sp>
    </p:spTree>
    <p:extLst>
      <p:ext uri="{BB962C8B-B14F-4D97-AF65-F5344CB8AC3E}">
        <p14:creationId xmlns:p14="http://schemas.microsoft.com/office/powerpoint/2010/main" val="229222831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3305520"/>
          </a:xfrm>
        </p:spPr>
        <p:txBody>
          <a:bodyPr/>
          <a:lstStyle/>
          <a:p>
            <a:r>
              <a:rPr lang="en-GB" sz="6600" dirty="0"/>
              <a:t>n</a:t>
            </a:r>
            <a:r>
              <a:rPr lang="en-GB" sz="6600" dirty="0" smtClean="0"/>
              <a:t>ew database engine component </a:t>
            </a:r>
          </a:p>
          <a:p>
            <a:r>
              <a:rPr lang="da-DK" sz="2000" dirty="0" smtClean="0"/>
              <a:t>fully integrated into SQL Server 2014</a:t>
            </a:r>
          </a:p>
          <a:p>
            <a:r>
              <a:rPr lang="en-GB" sz="2000" dirty="0"/>
              <a:t>optimized for OLTP workloads accessing memory resident data</a:t>
            </a:r>
            <a:endParaRPr lang="da-DK" sz="2000" dirty="0" smtClean="0"/>
          </a:p>
          <a:p>
            <a:r>
              <a:rPr lang="da-DK" sz="2000" dirty="0" smtClean="0"/>
              <a:t>achive improvements in performance and reduction in processing</a:t>
            </a:r>
            <a:endParaRPr lang="da-DK" sz="2000" dirty="0"/>
          </a:p>
        </p:txBody>
      </p:sp>
    </p:spTree>
    <p:extLst>
      <p:ext uri="{BB962C8B-B14F-4D97-AF65-F5344CB8AC3E}">
        <p14:creationId xmlns:p14="http://schemas.microsoft.com/office/powerpoint/2010/main" val="426999365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extBox 113"/>
          <p:cNvSpPr txBox="1"/>
          <p:nvPr/>
        </p:nvSpPr>
        <p:spPr>
          <a:xfrm>
            <a:off x="823336" y="2034238"/>
            <a:ext cx="10692000" cy="4247978"/>
          </a:xfrm>
          <a:prstGeom prst="rect">
            <a:avLst/>
          </a:prstGeom>
          <a:noFill/>
          <a:ln>
            <a:solidFill>
              <a:srgbClr val="203366"/>
            </a:solidFill>
          </a:ln>
        </p:spPr>
        <p:txBody>
          <a:bodyPr wrap="square" lIns="182880" tIns="146304" rIns="182880" bIns="146304" rtlCol="0">
            <a:spAutoFit/>
          </a:bodyPr>
          <a:lstStyle/>
          <a:p>
            <a:pPr>
              <a:lnSpc>
                <a:spcPct val="90000"/>
              </a:lnSpc>
            </a:pPr>
            <a:endParaRPr lang="en-US" sz="2400" dirty="0" err="1" smtClean="0">
              <a:gradFill>
                <a:gsLst>
                  <a:gs pos="2917">
                    <a:srgbClr val="FFFFFF"/>
                  </a:gs>
                  <a:gs pos="30000">
                    <a:srgbClr val="FFFFFF"/>
                  </a:gs>
                </a:gsLst>
                <a:lin ang="5400000" scaled="0"/>
              </a:gradFill>
            </a:endParaRPr>
          </a:p>
        </p:txBody>
      </p:sp>
      <p:sp>
        <p:nvSpPr>
          <p:cNvPr id="3" name="TextBox 2"/>
          <p:cNvSpPr txBox="1"/>
          <p:nvPr/>
        </p:nvSpPr>
        <p:spPr>
          <a:xfrm>
            <a:off x="4846652" y="388336"/>
            <a:ext cx="1920219" cy="634020"/>
          </a:xfrm>
          <a:prstGeom prst="rect">
            <a:avLst/>
          </a:prstGeom>
          <a:solidFill>
            <a:schemeClr val="accent5">
              <a:lumMod val="60000"/>
              <a:lumOff val="40000"/>
            </a:schemeClr>
          </a:solidFill>
          <a:ln>
            <a:solidFill>
              <a:schemeClr val="accent5">
                <a:lumMod val="50000"/>
              </a:schemeClr>
            </a:solidFill>
          </a:ln>
        </p:spPr>
        <p:txBody>
          <a:bodyPr wrap="square" lIns="182880" tIns="146304" rIns="182880" bIns="146304" rtlCol="0">
            <a:spAutoFit/>
          </a:bodyPr>
          <a:lstStyle/>
          <a:p>
            <a:pPr>
              <a:lnSpc>
                <a:spcPct val="90000"/>
              </a:lnSpc>
            </a:pPr>
            <a:r>
              <a:rPr lang="en-US" sz="2400" dirty="0" smtClean="0">
                <a:solidFill>
                  <a:srgbClr val="203366"/>
                </a:solidFill>
                <a:latin typeface="Arial"/>
                <a:cs typeface="Arial"/>
              </a:rPr>
              <a:t>Client App</a:t>
            </a:r>
          </a:p>
        </p:txBody>
      </p:sp>
      <p:sp>
        <p:nvSpPr>
          <p:cNvPr id="5" name="TextBox 4"/>
          <p:cNvSpPr txBox="1"/>
          <p:nvPr/>
        </p:nvSpPr>
        <p:spPr>
          <a:xfrm>
            <a:off x="1006214" y="2399994"/>
            <a:ext cx="2194536" cy="742767"/>
          </a:xfrm>
          <a:prstGeom prst="rect">
            <a:avLst/>
          </a:prstGeom>
          <a:solidFill>
            <a:schemeClr val="accent6">
              <a:lumMod val="20000"/>
              <a:lumOff val="80000"/>
            </a:schemeClr>
          </a:solidFill>
          <a:ln>
            <a:solidFill>
              <a:schemeClr val="accent3">
                <a:lumMod val="50000"/>
              </a:schemeClr>
            </a:solidFill>
            <a:prstDash val="sysDash"/>
          </a:ln>
        </p:spPr>
        <p:txBody>
          <a:bodyPr wrap="square" lIns="182880" tIns="146304" rIns="182880" bIns="146304" rtlCol="0">
            <a:spAutoFit/>
          </a:bodyPr>
          <a:lstStyle/>
          <a:p>
            <a:pPr algn="ctr">
              <a:lnSpc>
                <a:spcPct val="90000"/>
              </a:lnSpc>
            </a:pPr>
            <a:r>
              <a:rPr lang="en-US" sz="1600" dirty="0" smtClean="0">
                <a:solidFill>
                  <a:srgbClr val="4668C5">
                    <a:lumMod val="50000"/>
                  </a:srgbClr>
                </a:solidFill>
                <a:latin typeface="Arial"/>
                <a:cs typeface="Arial"/>
              </a:rPr>
              <a:t>Natively Compiled SPs and Schema</a:t>
            </a:r>
          </a:p>
        </p:txBody>
      </p:sp>
      <p:sp>
        <p:nvSpPr>
          <p:cNvPr id="6" name="TextBox 5"/>
          <p:cNvSpPr txBox="1"/>
          <p:nvPr/>
        </p:nvSpPr>
        <p:spPr>
          <a:xfrm>
            <a:off x="823336" y="1485604"/>
            <a:ext cx="10698363" cy="576000"/>
          </a:xfrm>
          <a:prstGeom prst="rect">
            <a:avLst/>
          </a:prstGeom>
          <a:solidFill>
            <a:schemeClr val="accent5">
              <a:lumMod val="20000"/>
              <a:lumOff val="80000"/>
            </a:schemeClr>
          </a:solidFill>
          <a:ln>
            <a:solidFill>
              <a:schemeClr val="accent5">
                <a:lumMod val="50000"/>
              </a:schemeClr>
            </a:solidFill>
          </a:ln>
        </p:spPr>
        <p:txBody>
          <a:bodyPr wrap="square" lIns="182880" tIns="146304" rIns="182880" bIns="146304" rtlCol="0">
            <a:spAutoFit/>
          </a:bodyPr>
          <a:lstStyle/>
          <a:p>
            <a:pPr algn="ctr">
              <a:lnSpc>
                <a:spcPct val="90000"/>
              </a:lnSpc>
            </a:pPr>
            <a:r>
              <a:rPr lang="en-US" sz="2400" dirty="0" smtClean="0">
                <a:solidFill>
                  <a:srgbClr val="203366"/>
                </a:solidFill>
                <a:latin typeface="Arial"/>
                <a:cs typeface="Arial"/>
              </a:rPr>
              <a:t>TDS Handler and Session Management</a:t>
            </a:r>
          </a:p>
        </p:txBody>
      </p:sp>
      <p:sp>
        <p:nvSpPr>
          <p:cNvPr id="8" name="TextBox 7"/>
          <p:cNvSpPr txBox="1"/>
          <p:nvPr/>
        </p:nvSpPr>
        <p:spPr>
          <a:xfrm>
            <a:off x="3475067" y="2399994"/>
            <a:ext cx="1920219" cy="742767"/>
          </a:xfrm>
          <a:prstGeom prst="rect">
            <a:avLst/>
          </a:prstGeom>
          <a:solidFill>
            <a:schemeClr val="accent6">
              <a:lumMod val="20000"/>
              <a:lumOff val="80000"/>
            </a:schemeClr>
          </a:solidFill>
          <a:ln>
            <a:solidFill>
              <a:schemeClr val="accent5">
                <a:lumMod val="50000"/>
              </a:schemeClr>
            </a:solidFill>
            <a:prstDash val="sysDash"/>
          </a:ln>
        </p:spPr>
        <p:txBody>
          <a:bodyPr wrap="square" lIns="182880" tIns="146304" rIns="182880" bIns="146304" rtlCol="0">
            <a:spAutoFit/>
          </a:bodyPr>
          <a:lstStyle/>
          <a:p>
            <a:pPr algn="ctr">
              <a:lnSpc>
                <a:spcPct val="90000"/>
              </a:lnSpc>
            </a:pPr>
            <a:r>
              <a:rPr lang="en-US" sz="1600" dirty="0" smtClean="0">
                <a:solidFill>
                  <a:srgbClr val="203366"/>
                </a:solidFill>
                <a:latin typeface="Arial"/>
                <a:cs typeface="Arial"/>
              </a:rPr>
              <a:t>In-Memory OLTP Compiler</a:t>
            </a:r>
          </a:p>
        </p:txBody>
      </p:sp>
      <p:sp>
        <p:nvSpPr>
          <p:cNvPr id="9" name="TextBox 8"/>
          <p:cNvSpPr txBox="1"/>
          <p:nvPr/>
        </p:nvSpPr>
        <p:spPr>
          <a:xfrm>
            <a:off x="1006213" y="4045895"/>
            <a:ext cx="3764086" cy="1929759"/>
          </a:xfrm>
          <a:prstGeom prst="rect">
            <a:avLst/>
          </a:prstGeom>
          <a:solidFill>
            <a:schemeClr val="accent6">
              <a:lumMod val="20000"/>
              <a:lumOff val="80000"/>
            </a:schemeClr>
          </a:solidFill>
          <a:ln>
            <a:solidFill>
              <a:schemeClr val="accent5">
                <a:lumMod val="50000"/>
              </a:schemeClr>
            </a:solidFill>
            <a:prstDash val="sysDash"/>
          </a:ln>
        </p:spPr>
        <p:txBody>
          <a:bodyPr wrap="square" lIns="182880" tIns="146304" rIns="182880" bIns="146304" rtlCol="0">
            <a:spAutoFit/>
          </a:bodyPr>
          <a:lstStyle/>
          <a:p>
            <a:pPr>
              <a:lnSpc>
                <a:spcPct val="90000"/>
              </a:lnSpc>
            </a:pPr>
            <a:r>
              <a:rPr lang="en-US" dirty="0" smtClean="0">
                <a:solidFill>
                  <a:srgbClr val="000000"/>
                </a:solidFill>
              </a:rPr>
              <a:t>              </a:t>
            </a:r>
            <a:r>
              <a:rPr lang="en-US" sz="1600" dirty="0">
                <a:solidFill>
                  <a:srgbClr val="203366"/>
                </a:solidFill>
                <a:latin typeface="Arial"/>
                <a:cs typeface="Arial"/>
              </a:rPr>
              <a:t> </a:t>
            </a:r>
            <a:r>
              <a:rPr lang="en-US" sz="1600" dirty="0" smtClean="0">
                <a:solidFill>
                  <a:srgbClr val="203366"/>
                </a:solidFill>
                <a:latin typeface="Arial"/>
                <a:cs typeface="Arial"/>
              </a:rPr>
              <a:t>Tables</a:t>
            </a:r>
          </a:p>
          <a:p>
            <a:pPr>
              <a:lnSpc>
                <a:spcPct val="90000"/>
              </a:lnSpc>
            </a:pPr>
            <a:r>
              <a:rPr lang="en-US" dirty="0" smtClean="0">
                <a:solidFill>
                  <a:srgbClr val="000000"/>
                </a:solidFill>
              </a:rPr>
              <a:t>	</a:t>
            </a:r>
          </a:p>
          <a:p>
            <a:pPr>
              <a:lnSpc>
                <a:spcPct val="90000"/>
              </a:lnSpc>
            </a:pPr>
            <a:endParaRPr lang="en-US" dirty="0" smtClean="0">
              <a:solidFill>
                <a:srgbClr val="000000"/>
              </a:solidFill>
            </a:endParaRPr>
          </a:p>
          <a:p>
            <a:pPr>
              <a:lnSpc>
                <a:spcPct val="90000"/>
              </a:lnSpc>
            </a:pPr>
            <a:r>
              <a:rPr lang="en-US" dirty="0" smtClean="0">
                <a:solidFill>
                  <a:srgbClr val="000000"/>
                </a:solidFill>
              </a:rPr>
              <a:t>	</a:t>
            </a:r>
            <a:r>
              <a:rPr lang="en-US" sz="1600" dirty="0" smtClean="0">
                <a:solidFill>
                  <a:srgbClr val="203366"/>
                </a:solidFill>
                <a:latin typeface="Arial"/>
                <a:cs typeface="Arial"/>
              </a:rPr>
              <a:t>Indexes</a:t>
            </a:r>
          </a:p>
          <a:p>
            <a:pPr>
              <a:lnSpc>
                <a:spcPct val="90000"/>
              </a:lnSpc>
            </a:pPr>
            <a:endParaRPr lang="en-US" dirty="0" smtClean="0">
              <a:solidFill>
                <a:srgbClr val="000000"/>
              </a:solidFill>
            </a:endParaRPr>
          </a:p>
          <a:p>
            <a:pPr>
              <a:lnSpc>
                <a:spcPct val="90000"/>
              </a:lnSpc>
            </a:pPr>
            <a:endParaRPr lang="en-US" sz="1200" dirty="0">
              <a:solidFill>
                <a:srgbClr val="000000"/>
              </a:solidFill>
              <a:latin typeface="Arial"/>
              <a:cs typeface="Arial"/>
            </a:endParaRPr>
          </a:p>
          <a:p>
            <a:pPr>
              <a:lnSpc>
                <a:spcPct val="90000"/>
              </a:lnSpc>
            </a:pPr>
            <a:r>
              <a:rPr lang="en-US" sz="1600" dirty="0" smtClean="0">
                <a:solidFill>
                  <a:srgbClr val="203366"/>
                </a:solidFill>
                <a:latin typeface="Arial"/>
                <a:cs typeface="Arial"/>
              </a:rPr>
              <a:t>Memory Optimized Tables &amp; Indexes</a:t>
            </a:r>
          </a:p>
        </p:txBody>
      </p:sp>
      <p:sp>
        <p:nvSpPr>
          <p:cNvPr id="10" name="TextBox 9"/>
          <p:cNvSpPr txBox="1"/>
          <p:nvPr/>
        </p:nvSpPr>
        <p:spPr>
          <a:xfrm>
            <a:off x="8138457" y="4045896"/>
            <a:ext cx="3291804" cy="1929759"/>
          </a:xfrm>
          <a:prstGeom prst="rect">
            <a:avLst/>
          </a:prstGeom>
          <a:solidFill>
            <a:srgbClr val="DAE1F3"/>
          </a:solidFill>
          <a:ln>
            <a:solidFill>
              <a:schemeClr val="accent5">
                <a:lumMod val="50000"/>
              </a:schemeClr>
            </a:solidFill>
          </a:ln>
        </p:spPr>
        <p:txBody>
          <a:bodyPr wrap="square" lIns="182880" tIns="146304" rIns="182880" bIns="146304" rtlCol="0">
            <a:spAutoFit/>
          </a:bodyPr>
          <a:lstStyle/>
          <a:p>
            <a:pPr>
              <a:lnSpc>
                <a:spcPct val="90000"/>
              </a:lnSpc>
            </a:pPr>
            <a:r>
              <a:rPr lang="en-US" dirty="0" smtClean="0">
                <a:solidFill>
                  <a:srgbClr val="000000"/>
                </a:solidFill>
              </a:rPr>
              <a:t>		</a:t>
            </a:r>
            <a:r>
              <a:rPr lang="en-US" sz="1600" dirty="0" smtClean="0">
                <a:solidFill>
                  <a:srgbClr val="203366"/>
                </a:solidFill>
                <a:latin typeface="Arial"/>
                <a:cs typeface="Arial"/>
              </a:rPr>
              <a:t>Tables</a:t>
            </a:r>
          </a:p>
          <a:p>
            <a:pPr>
              <a:lnSpc>
                <a:spcPct val="90000"/>
              </a:lnSpc>
            </a:pPr>
            <a:r>
              <a:rPr lang="en-US" dirty="0" smtClean="0">
                <a:solidFill>
                  <a:srgbClr val="000000"/>
                </a:solidFill>
              </a:rPr>
              <a:t>		</a:t>
            </a:r>
          </a:p>
          <a:p>
            <a:pPr>
              <a:lnSpc>
                <a:spcPct val="90000"/>
              </a:lnSpc>
            </a:pPr>
            <a:endParaRPr lang="en-US" dirty="0" smtClean="0">
              <a:solidFill>
                <a:srgbClr val="000000"/>
              </a:solidFill>
            </a:endParaRPr>
          </a:p>
          <a:p>
            <a:pPr>
              <a:lnSpc>
                <a:spcPct val="90000"/>
              </a:lnSpc>
            </a:pPr>
            <a:r>
              <a:rPr lang="en-US" dirty="0">
                <a:solidFill>
                  <a:srgbClr val="000000"/>
                </a:solidFill>
              </a:rPr>
              <a:t>	</a:t>
            </a:r>
            <a:r>
              <a:rPr lang="en-US" dirty="0" smtClean="0">
                <a:solidFill>
                  <a:srgbClr val="000000"/>
                </a:solidFill>
              </a:rPr>
              <a:t>	</a:t>
            </a:r>
            <a:r>
              <a:rPr lang="en-US" sz="1600" dirty="0" smtClean="0">
                <a:solidFill>
                  <a:srgbClr val="203366"/>
                </a:solidFill>
                <a:latin typeface="Arial"/>
                <a:cs typeface="Arial"/>
              </a:rPr>
              <a:t>Indexes</a:t>
            </a:r>
          </a:p>
          <a:p>
            <a:pPr>
              <a:lnSpc>
                <a:spcPct val="90000"/>
              </a:lnSpc>
            </a:pPr>
            <a:endParaRPr lang="en-US" dirty="0" smtClean="0">
              <a:solidFill>
                <a:srgbClr val="000000"/>
              </a:solidFill>
            </a:endParaRPr>
          </a:p>
          <a:p>
            <a:pPr>
              <a:lnSpc>
                <a:spcPct val="90000"/>
              </a:lnSpc>
            </a:pPr>
            <a:endParaRPr lang="en-US" sz="1200" dirty="0">
              <a:solidFill>
                <a:srgbClr val="000000"/>
              </a:solidFill>
              <a:latin typeface="Arial"/>
              <a:cs typeface="Arial"/>
            </a:endParaRPr>
          </a:p>
          <a:p>
            <a:pPr>
              <a:lnSpc>
                <a:spcPct val="90000"/>
              </a:lnSpc>
            </a:pPr>
            <a:r>
              <a:rPr lang="en-US" sz="1600" dirty="0" smtClean="0">
                <a:solidFill>
                  <a:srgbClr val="4668C5">
                    <a:lumMod val="50000"/>
                  </a:srgbClr>
                </a:solidFill>
                <a:latin typeface="Arial"/>
                <a:cs typeface="Arial"/>
              </a:rPr>
              <a:t>Buffer Pool for Tables &amp; Indexes </a:t>
            </a:r>
            <a:endParaRPr lang="en-US" sz="2000" dirty="0" smtClean="0">
              <a:gradFill>
                <a:gsLst>
                  <a:gs pos="2917">
                    <a:srgbClr val="FFFFFF"/>
                  </a:gs>
                  <a:gs pos="30000">
                    <a:srgbClr val="FFFFFF"/>
                  </a:gs>
                </a:gsLst>
                <a:lin ang="5400000" scaled="0"/>
              </a:gradFill>
              <a:latin typeface="Arial"/>
              <a:cs typeface="Arial"/>
            </a:endParaRPr>
          </a:p>
        </p:txBody>
      </p:sp>
      <p:sp>
        <p:nvSpPr>
          <p:cNvPr id="11" name="TextBox 10"/>
          <p:cNvSpPr txBox="1"/>
          <p:nvPr/>
        </p:nvSpPr>
        <p:spPr>
          <a:xfrm>
            <a:off x="5773021" y="4029197"/>
            <a:ext cx="1011583" cy="742767"/>
          </a:xfrm>
          <a:prstGeom prst="rect">
            <a:avLst/>
          </a:prstGeom>
          <a:solidFill>
            <a:srgbClr val="DAE1F3"/>
          </a:solidFill>
          <a:ln>
            <a:solidFill>
              <a:schemeClr val="accent5">
                <a:lumMod val="50000"/>
              </a:schemeClr>
            </a:solidFill>
            <a:prstDash val="sysDash"/>
          </a:ln>
        </p:spPr>
        <p:txBody>
          <a:bodyPr wrap="square" lIns="182880" tIns="146304" rIns="182880" bIns="146304" rtlCol="0">
            <a:spAutoFit/>
          </a:bodyPr>
          <a:lstStyle/>
          <a:p>
            <a:pPr algn="ctr">
              <a:lnSpc>
                <a:spcPct val="90000"/>
              </a:lnSpc>
            </a:pPr>
            <a:r>
              <a:rPr lang="en-US" sz="1600" dirty="0" smtClean="0">
                <a:solidFill>
                  <a:srgbClr val="203366"/>
                </a:solidFill>
                <a:latin typeface="Arial"/>
                <a:cs typeface="Arial"/>
              </a:rPr>
              <a:t>Query </a:t>
            </a:r>
            <a:r>
              <a:rPr lang="en-US" sz="1600" dirty="0" err="1" smtClean="0">
                <a:solidFill>
                  <a:srgbClr val="203366"/>
                </a:solidFill>
                <a:latin typeface="Arial"/>
                <a:cs typeface="Arial"/>
              </a:rPr>
              <a:t>Interop</a:t>
            </a:r>
            <a:endParaRPr lang="en-US" sz="2000" dirty="0" smtClean="0">
              <a:solidFill>
                <a:srgbClr val="203366"/>
              </a:solidFill>
              <a:latin typeface="Arial"/>
              <a:cs typeface="Arial"/>
            </a:endParaRPr>
          </a:p>
        </p:txBody>
      </p:sp>
      <p:sp>
        <p:nvSpPr>
          <p:cNvPr id="12" name="TextBox 11"/>
          <p:cNvSpPr txBox="1"/>
          <p:nvPr/>
        </p:nvSpPr>
        <p:spPr>
          <a:xfrm>
            <a:off x="5761042" y="2399994"/>
            <a:ext cx="1371585" cy="964367"/>
          </a:xfrm>
          <a:prstGeom prst="rect">
            <a:avLst/>
          </a:prstGeom>
          <a:solidFill>
            <a:schemeClr val="accent5">
              <a:lumMod val="20000"/>
              <a:lumOff val="80000"/>
            </a:schemeClr>
          </a:solidFill>
          <a:ln>
            <a:solidFill>
              <a:schemeClr val="accent3">
                <a:lumMod val="50000"/>
              </a:schemeClr>
            </a:solidFill>
          </a:ln>
        </p:spPr>
        <p:txBody>
          <a:bodyPr wrap="square" lIns="182880" tIns="146304" rIns="182880" bIns="146304" rtlCol="0">
            <a:spAutoFit/>
          </a:bodyPr>
          <a:lstStyle/>
          <a:p>
            <a:pPr algn="ctr">
              <a:lnSpc>
                <a:spcPct val="90000"/>
              </a:lnSpc>
            </a:pPr>
            <a:r>
              <a:rPr lang="en-US" sz="1600" dirty="0" smtClean="0">
                <a:solidFill>
                  <a:srgbClr val="203366"/>
                </a:solidFill>
                <a:latin typeface="Arial"/>
                <a:cs typeface="Arial"/>
              </a:rPr>
              <a:t>Parser, Catalog, Optimizer</a:t>
            </a:r>
          </a:p>
        </p:txBody>
      </p:sp>
      <p:sp>
        <p:nvSpPr>
          <p:cNvPr id="13" name="TextBox 12"/>
          <p:cNvSpPr txBox="1"/>
          <p:nvPr/>
        </p:nvSpPr>
        <p:spPr>
          <a:xfrm>
            <a:off x="8595651" y="2399994"/>
            <a:ext cx="2651731" cy="742767"/>
          </a:xfrm>
          <a:prstGeom prst="rect">
            <a:avLst/>
          </a:prstGeom>
          <a:solidFill>
            <a:schemeClr val="accent5">
              <a:lumMod val="20000"/>
              <a:lumOff val="80000"/>
            </a:schemeClr>
          </a:solidFill>
          <a:ln>
            <a:solidFill>
              <a:schemeClr val="accent5">
                <a:lumMod val="50000"/>
              </a:schemeClr>
            </a:solidFill>
          </a:ln>
        </p:spPr>
        <p:txBody>
          <a:bodyPr wrap="square" lIns="182880" tIns="146304" rIns="182880" bIns="146304" rtlCol="0">
            <a:spAutoFit/>
          </a:bodyPr>
          <a:lstStyle/>
          <a:p>
            <a:pPr algn="ctr">
              <a:lnSpc>
                <a:spcPct val="90000"/>
              </a:lnSpc>
            </a:pPr>
            <a:r>
              <a:rPr lang="en-US" sz="1600" dirty="0" smtClean="0">
                <a:solidFill>
                  <a:srgbClr val="203366"/>
                </a:solidFill>
                <a:latin typeface="Arial"/>
                <a:cs typeface="Arial"/>
              </a:rPr>
              <a:t>Interpreted T-SQL </a:t>
            </a:r>
          </a:p>
          <a:p>
            <a:pPr algn="ctr">
              <a:lnSpc>
                <a:spcPct val="90000"/>
              </a:lnSpc>
            </a:pPr>
            <a:r>
              <a:rPr lang="en-US" sz="1600" dirty="0" smtClean="0">
                <a:solidFill>
                  <a:srgbClr val="203366"/>
                </a:solidFill>
                <a:latin typeface="Arial"/>
                <a:cs typeface="Arial"/>
              </a:rPr>
              <a:t>Query Execution</a:t>
            </a:r>
          </a:p>
        </p:txBody>
      </p:sp>
      <p:sp>
        <p:nvSpPr>
          <p:cNvPr id="14" name="TextBox 13"/>
          <p:cNvSpPr txBox="1"/>
          <p:nvPr/>
        </p:nvSpPr>
        <p:spPr>
          <a:xfrm>
            <a:off x="1181166" y="4137336"/>
            <a:ext cx="640073" cy="503999"/>
          </a:xfrm>
          <a:prstGeom prst="rect">
            <a:avLst/>
          </a:prstGeom>
          <a:solidFill>
            <a:srgbClr val="F2EFA0"/>
          </a:solidFill>
          <a:ln>
            <a:solidFill>
              <a:srgbClr val="FCD116"/>
            </a:solidFill>
          </a:ln>
        </p:spPr>
        <p:txBody>
          <a:bodyPr wrap="square" lIns="182880" tIns="146304" rIns="182880" bIns="146304" rtlCol="0">
            <a:spAutoFit/>
          </a:bodyPr>
          <a:lstStyle/>
          <a:p>
            <a:pPr>
              <a:lnSpc>
                <a:spcPct val="90000"/>
              </a:lnSpc>
            </a:pPr>
            <a:r>
              <a:rPr lang="en-US" sz="1600" dirty="0" smtClean="0">
                <a:solidFill>
                  <a:srgbClr val="203366"/>
                </a:solidFill>
                <a:latin typeface="Arial"/>
                <a:cs typeface="Arial"/>
              </a:rPr>
              <a:t>T3</a:t>
            </a:r>
          </a:p>
        </p:txBody>
      </p:sp>
      <p:sp>
        <p:nvSpPr>
          <p:cNvPr id="15" name="TextBox 14"/>
          <p:cNvSpPr txBox="1"/>
          <p:nvPr/>
        </p:nvSpPr>
        <p:spPr>
          <a:xfrm>
            <a:off x="1181166" y="4868847"/>
            <a:ext cx="647999" cy="504000"/>
          </a:xfrm>
          <a:prstGeom prst="rect">
            <a:avLst/>
          </a:prstGeom>
          <a:solidFill>
            <a:srgbClr val="B3FFF6"/>
          </a:solidFill>
          <a:ln>
            <a:solidFill>
              <a:srgbClr val="1BFFE3"/>
            </a:solidFill>
          </a:ln>
        </p:spPr>
        <p:txBody>
          <a:bodyPr wrap="square" lIns="182880" tIns="146304" rIns="182880" bIns="146304" rtlCol="0">
            <a:spAutoFit/>
          </a:bodyPr>
          <a:lstStyle/>
          <a:p>
            <a:pPr>
              <a:lnSpc>
                <a:spcPct val="90000"/>
              </a:lnSpc>
            </a:pPr>
            <a:endParaRPr lang="en-US" dirty="0" smtClean="0">
              <a:solidFill>
                <a:srgbClr val="000000"/>
              </a:solidFill>
            </a:endParaRPr>
          </a:p>
        </p:txBody>
      </p:sp>
      <p:cxnSp>
        <p:nvCxnSpPr>
          <p:cNvPr id="16" name="Straight Connector 15"/>
          <p:cNvCxnSpPr/>
          <p:nvPr/>
        </p:nvCxnSpPr>
        <p:spPr>
          <a:xfrm>
            <a:off x="5761042" y="1028409"/>
            <a:ext cx="0" cy="457195"/>
          </a:xfrm>
          <a:prstGeom prst="line">
            <a:avLst/>
          </a:prstGeom>
          <a:ln>
            <a:solidFill>
              <a:schemeClr val="accent5">
                <a:lumMod val="50000"/>
              </a:schemeClr>
            </a:solidFill>
            <a:headEnd type="none"/>
            <a:tailEnd type="triangle" w="lg"/>
          </a:ln>
        </p:spPr>
        <p:style>
          <a:lnRef idx="1">
            <a:schemeClr val="accent1"/>
          </a:lnRef>
          <a:fillRef idx="0">
            <a:schemeClr val="accent1"/>
          </a:fillRef>
          <a:effectRef idx="0">
            <a:schemeClr val="accent1"/>
          </a:effectRef>
          <a:fontRef idx="minor">
            <a:schemeClr val="tx1"/>
          </a:fontRef>
        </p:style>
      </p:cxnSp>
      <p:cxnSp>
        <p:nvCxnSpPr>
          <p:cNvPr id="37" name="Elbow Connector 36"/>
          <p:cNvCxnSpPr/>
          <p:nvPr/>
        </p:nvCxnSpPr>
        <p:spPr>
          <a:xfrm rot="10800000" flipV="1">
            <a:off x="1646287" y="2217116"/>
            <a:ext cx="4114754" cy="182880"/>
          </a:xfrm>
          <a:prstGeom prst="bentConnector3">
            <a:avLst>
              <a:gd name="adj1" fmla="val 99822"/>
            </a:avLst>
          </a:prstGeom>
          <a:ln>
            <a:solidFill>
              <a:schemeClr val="accent5">
                <a:lumMod val="5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5761042" y="2073119"/>
            <a:ext cx="0" cy="143997"/>
          </a:xfrm>
          <a:prstGeom prst="line">
            <a:avLst/>
          </a:prstGeom>
          <a:ln>
            <a:solidFill>
              <a:schemeClr val="accent5">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Elbow Connector 55"/>
          <p:cNvCxnSpPr/>
          <p:nvPr/>
        </p:nvCxnSpPr>
        <p:spPr>
          <a:xfrm>
            <a:off x="5761042" y="2217117"/>
            <a:ext cx="4206194" cy="182877"/>
          </a:xfrm>
          <a:prstGeom prst="bentConnector3">
            <a:avLst>
              <a:gd name="adj1" fmla="val 100319"/>
            </a:avLst>
          </a:prstGeom>
          <a:ln>
            <a:solidFill>
              <a:schemeClr val="accent5">
                <a:lumMod val="5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646287" y="3131506"/>
            <a:ext cx="0" cy="897828"/>
          </a:xfrm>
          <a:prstGeom prst="line">
            <a:avLst/>
          </a:prstGeom>
          <a:ln>
            <a:solidFill>
              <a:schemeClr val="accent5">
                <a:lumMod val="50000"/>
              </a:schemeClr>
            </a:solidFill>
            <a:headEnd type="none"/>
            <a:tailEnd type="triangle" w="lg"/>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9967236" y="3131506"/>
            <a:ext cx="0" cy="897824"/>
          </a:xfrm>
          <a:prstGeom prst="line">
            <a:avLst/>
          </a:prstGeom>
          <a:ln>
            <a:solidFill>
              <a:schemeClr val="accent5">
                <a:lumMod val="50000"/>
              </a:schemeClr>
            </a:solidFill>
            <a:headEnd type="none"/>
            <a:tailEnd type="triangle" w="lg"/>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8321334" y="4137335"/>
            <a:ext cx="611999" cy="504000"/>
          </a:xfrm>
          <a:prstGeom prst="rect">
            <a:avLst/>
          </a:prstGeom>
          <a:solidFill>
            <a:srgbClr val="F2EFA0"/>
          </a:solidFill>
          <a:ln>
            <a:solidFill>
              <a:srgbClr val="FCD116"/>
            </a:solidFill>
          </a:ln>
        </p:spPr>
        <p:txBody>
          <a:bodyPr wrap="square" lIns="182880" tIns="146304" rIns="182880" bIns="146304" rtlCol="0">
            <a:spAutoFit/>
          </a:bodyPr>
          <a:lstStyle/>
          <a:p>
            <a:pPr>
              <a:lnSpc>
                <a:spcPct val="90000"/>
              </a:lnSpc>
            </a:pPr>
            <a:r>
              <a:rPr lang="en-US" sz="1600" dirty="0" smtClean="0">
                <a:solidFill>
                  <a:srgbClr val="203366"/>
                </a:solidFill>
                <a:latin typeface="Arial"/>
                <a:cs typeface="Arial"/>
              </a:rPr>
              <a:t>T1</a:t>
            </a:r>
          </a:p>
        </p:txBody>
      </p:sp>
      <p:sp>
        <p:nvSpPr>
          <p:cNvPr id="83" name="TextBox 82"/>
          <p:cNvSpPr txBox="1"/>
          <p:nvPr/>
        </p:nvSpPr>
        <p:spPr>
          <a:xfrm>
            <a:off x="9144285" y="4137335"/>
            <a:ext cx="611999" cy="504000"/>
          </a:xfrm>
          <a:prstGeom prst="rect">
            <a:avLst/>
          </a:prstGeom>
          <a:solidFill>
            <a:srgbClr val="F2EFA0"/>
          </a:solidFill>
          <a:ln>
            <a:solidFill>
              <a:srgbClr val="FCD116"/>
            </a:solidFill>
          </a:ln>
        </p:spPr>
        <p:txBody>
          <a:bodyPr wrap="square" lIns="182880" tIns="146304" rIns="182880" bIns="146304" rtlCol="0">
            <a:spAutoFit/>
          </a:bodyPr>
          <a:lstStyle/>
          <a:p>
            <a:pPr>
              <a:lnSpc>
                <a:spcPct val="90000"/>
              </a:lnSpc>
            </a:pPr>
            <a:r>
              <a:rPr lang="en-US" sz="1600" dirty="0" smtClean="0">
                <a:solidFill>
                  <a:srgbClr val="203366"/>
                </a:solidFill>
                <a:latin typeface="Arial"/>
                <a:cs typeface="Arial"/>
              </a:rPr>
              <a:t>T2</a:t>
            </a:r>
          </a:p>
        </p:txBody>
      </p:sp>
      <p:sp>
        <p:nvSpPr>
          <p:cNvPr id="84" name="TextBox 83"/>
          <p:cNvSpPr txBox="1"/>
          <p:nvPr/>
        </p:nvSpPr>
        <p:spPr>
          <a:xfrm>
            <a:off x="8321334" y="4868847"/>
            <a:ext cx="611999" cy="504000"/>
          </a:xfrm>
          <a:prstGeom prst="rect">
            <a:avLst/>
          </a:prstGeom>
          <a:solidFill>
            <a:srgbClr val="B3FFF6"/>
          </a:solidFill>
          <a:ln>
            <a:solidFill>
              <a:srgbClr val="1BFFE3"/>
            </a:solidFill>
          </a:ln>
        </p:spPr>
        <p:txBody>
          <a:bodyPr wrap="square" lIns="182880" tIns="146304" rIns="182880" bIns="146304" rtlCol="0">
            <a:spAutoFit/>
          </a:bodyPr>
          <a:lstStyle/>
          <a:p>
            <a:pPr>
              <a:lnSpc>
                <a:spcPct val="90000"/>
              </a:lnSpc>
            </a:pPr>
            <a:endParaRPr lang="en-US" dirty="0" smtClean="0">
              <a:solidFill>
                <a:srgbClr val="000000"/>
              </a:solidFill>
            </a:endParaRPr>
          </a:p>
        </p:txBody>
      </p:sp>
      <p:sp>
        <p:nvSpPr>
          <p:cNvPr id="85" name="TextBox 84"/>
          <p:cNvSpPr txBox="1"/>
          <p:nvPr/>
        </p:nvSpPr>
        <p:spPr>
          <a:xfrm>
            <a:off x="9144285" y="4868847"/>
            <a:ext cx="611999" cy="504000"/>
          </a:xfrm>
          <a:prstGeom prst="rect">
            <a:avLst/>
          </a:prstGeom>
          <a:solidFill>
            <a:schemeClr val="accent2">
              <a:lumMod val="20000"/>
              <a:lumOff val="80000"/>
            </a:schemeClr>
          </a:solidFill>
          <a:ln>
            <a:solidFill>
              <a:schemeClr val="accent2">
                <a:lumMod val="60000"/>
                <a:lumOff val="40000"/>
              </a:schemeClr>
            </a:solidFill>
          </a:ln>
        </p:spPr>
        <p:txBody>
          <a:bodyPr wrap="square" lIns="182880" tIns="146304" rIns="182880" bIns="146304" rtlCol="0">
            <a:spAutoFit/>
          </a:bodyPr>
          <a:lstStyle/>
          <a:p>
            <a:pPr>
              <a:lnSpc>
                <a:spcPct val="90000"/>
              </a:lnSpc>
            </a:pPr>
            <a:endParaRPr lang="en-US" dirty="0" smtClean="0">
              <a:solidFill>
                <a:srgbClr val="000000"/>
              </a:solidFill>
            </a:endParaRPr>
          </a:p>
        </p:txBody>
      </p:sp>
      <p:cxnSp>
        <p:nvCxnSpPr>
          <p:cNvPr id="87" name="Curved Connector 86"/>
          <p:cNvCxnSpPr/>
          <p:nvPr/>
        </p:nvCxnSpPr>
        <p:spPr>
          <a:xfrm>
            <a:off x="5107981" y="5143348"/>
            <a:ext cx="685800" cy="685800"/>
          </a:xfrm>
          <a:prstGeom prst="curvedConnector3">
            <a:avLst/>
          </a:prstGeom>
          <a:ln>
            <a:solidFill>
              <a:schemeClr val="tx1"/>
            </a:solidFill>
            <a:headEnd type="none"/>
            <a:tailEnd type="triangle" w="lg"/>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7132627" y="2582872"/>
            <a:ext cx="1476705" cy="0"/>
          </a:xfrm>
          <a:prstGeom prst="line">
            <a:avLst/>
          </a:prstGeom>
          <a:ln>
            <a:solidFill>
              <a:srgbClr val="203366"/>
            </a:solidFill>
            <a:prstDash val="sysDash"/>
            <a:headEnd type="none"/>
            <a:tailEnd type="triangle" w="lg"/>
          </a:ln>
        </p:spPr>
        <p:style>
          <a:lnRef idx="1">
            <a:schemeClr val="accent1"/>
          </a:lnRef>
          <a:fillRef idx="0">
            <a:schemeClr val="accent1"/>
          </a:fillRef>
          <a:effectRef idx="0">
            <a:schemeClr val="accent1"/>
          </a:effectRef>
          <a:fontRef idx="minor">
            <a:schemeClr val="tx1"/>
          </a:fontRef>
        </p:style>
      </p:cxnSp>
      <p:cxnSp>
        <p:nvCxnSpPr>
          <p:cNvPr id="90" name="Curved Connector 89"/>
          <p:cNvCxnSpPr/>
          <p:nvPr/>
        </p:nvCxnSpPr>
        <p:spPr>
          <a:xfrm rot="10800000" flipV="1">
            <a:off x="4770299" y="2857188"/>
            <a:ext cx="3825352" cy="2834609"/>
          </a:xfrm>
          <a:prstGeom prst="curvedConnector3">
            <a:avLst>
              <a:gd name="adj1" fmla="val 40933"/>
            </a:avLst>
          </a:prstGeom>
          <a:ln>
            <a:solidFill>
              <a:schemeClr val="accent5">
                <a:lumMod val="50000"/>
              </a:schemeClr>
            </a:solidFill>
            <a:headEnd type="none"/>
            <a:tailEnd type="triangle" w="med" len="lg"/>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3200752" y="2582872"/>
            <a:ext cx="287996" cy="1"/>
          </a:xfrm>
          <a:prstGeom prst="line">
            <a:avLst/>
          </a:prstGeom>
          <a:ln>
            <a:solidFill>
              <a:srgbClr val="203366"/>
            </a:solidFill>
            <a:headEnd type="none"/>
            <a:tailEnd type="triangle" w="lg"/>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5395287" y="2582872"/>
            <a:ext cx="359997" cy="0"/>
          </a:xfrm>
          <a:prstGeom prst="line">
            <a:avLst/>
          </a:prstGeom>
          <a:ln>
            <a:solidFill>
              <a:srgbClr val="20336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flipV="1">
            <a:off x="5212408" y="6057554"/>
            <a:ext cx="365756" cy="93697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1054404"/>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2822311"/>
          </a:xfrm>
        </p:spPr>
        <p:txBody>
          <a:bodyPr/>
          <a:lstStyle/>
          <a:p>
            <a:r>
              <a:rPr lang="en-GB" sz="6600" dirty="0" smtClean="0"/>
              <a:t>checkpoint files</a:t>
            </a:r>
          </a:p>
          <a:p>
            <a:r>
              <a:rPr lang="da-DK" sz="2000" dirty="0" smtClean="0"/>
              <a:t>all data is stored in memory, all the time</a:t>
            </a:r>
          </a:p>
          <a:p>
            <a:r>
              <a:rPr lang="da-DK" sz="2000" dirty="0" smtClean="0"/>
              <a:t>checkpoint files for recovery purpose – append only </a:t>
            </a:r>
          </a:p>
          <a:p>
            <a:r>
              <a:rPr lang="da-DK" sz="2000" dirty="0" smtClean="0"/>
              <a:t>max # of check point files = 4000, max size of </a:t>
            </a:r>
            <a:r>
              <a:rPr lang="da-DK" sz="2000" dirty="0" smtClean="0"/>
              <a:t>a </a:t>
            </a:r>
            <a:r>
              <a:rPr lang="da-DK" sz="2000" dirty="0" smtClean="0"/>
              <a:t>check </a:t>
            </a:r>
            <a:r>
              <a:rPr lang="da-DK" sz="2000" dirty="0" smtClean="0"/>
              <a:t>point file = 128 MB</a:t>
            </a:r>
          </a:p>
          <a:p>
            <a:r>
              <a:rPr lang="da-DK" sz="2000" dirty="0"/>
              <a:t>theoretical </a:t>
            </a:r>
            <a:r>
              <a:rPr lang="da-DK" sz="2000" dirty="0" smtClean="0"/>
              <a:t>maximum = 512 GB, supported maximum = 256 GB</a:t>
            </a:r>
          </a:p>
        </p:txBody>
      </p:sp>
    </p:spTree>
    <p:extLst>
      <p:ext uri="{BB962C8B-B14F-4D97-AF65-F5344CB8AC3E}">
        <p14:creationId xmlns:p14="http://schemas.microsoft.com/office/powerpoint/2010/main" val="176941706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2391424"/>
          </a:xfrm>
        </p:spPr>
        <p:txBody>
          <a:bodyPr/>
          <a:lstStyle/>
          <a:p>
            <a:r>
              <a:rPr lang="en-GB" sz="6600" dirty="0" smtClean="0"/>
              <a:t>transaction log</a:t>
            </a:r>
          </a:p>
          <a:p>
            <a:r>
              <a:rPr lang="da-DK" sz="2000" dirty="0" smtClean="0"/>
              <a:t>use same transaction log as disk-based tables</a:t>
            </a:r>
          </a:p>
          <a:p>
            <a:r>
              <a:rPr lang="da-DK" sz="2000" dirty="0" smtClean="0"/>
              <a:t>use less log bandwidth; do not log index operations or UNDO records</a:t>
            </a:r>
          </a:p>
          <a:p>
            <a:endParaRPr lang="da-DK" sz="2000" dirty="0" smtClean="0"/>
          </a:p>
        </p:txBody>
      </p:sp>
    </p:spTree>
    <p:extLst>
      <p:ext uri="{BB962C8B-B14F-4D97-AF65-F5344CB8AC3E}">
        <p14:creationId xmlns:p14="http://schemas.microsoft.com/office/powerpoint/2010/main" val="285456875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3253198"/>
          </a:xfrm>
        </p:spPr>
        <p:txBody>
          <a:bodyPr/>
          <a:lstStyle/>
          <a:p>
            <a:r>
              <a:rPr lang="en-GB" sz="6600" dirty="0" smtClean="0"/>
              <a:t>recovery time</a:t>
            </a:r>
          </a:p>
          <a:p>
            <a:r>
              <a:rPr lang="da-DK" sz="2000" dirty="0" smtClean="0"/>
              <a:t>during database recovery all data needs to be read from disk into memory</a:t>
            </a:r>
          </a:p>
          <a:p>
            <a:r>
              <a:rPr lang="da-DK" sz="2000" dirty="0"/>
              <a:t>checkpoint files uses streaming IO</a:t>
            </a:r>
          </a:p>
          <a:p>
            <a:r>
              <a:rPr lang="da-DK" sz="2000" dirty="0"/>
              <a:t>main </a:t>
            </a:r>
            <a:r>
              <a:rPr lang="da-DK" sz="2000" dirty="0" smtClean="0"/>
              <a:t>factors: speed </a:t>
            </a:r>
            <a:r>
              <a:rPr lang="da-DK" sz="2000" dirty="0" smtClean="0"/>
              <a:t>of sequential IO and bandwidth of </a:t>
            </a:r>
            <a:r>
              <a:rPr lang="da-DK" sz="2000" dirty="0" smtClean="0"/>
              <a:t>HBA; </a:t>
            </a:r>
            <a:r>
              <a:rPr lang="da-DK" sz="2000" dirty="0" smtClean="0"/>
              <a:t>no need for SSD</a:t>
            </a:r>
          </a:p>
          <a:p>
            <a:r>
              <a:rPr lang="da-DK" sz="2000" dirty="0" smtClean="0"/>
              <a:t>recovery time objective (RTO) on restart </a:t>
            </a:r>
            <a:r>
              <a:rPr lang="da-DK" sz="2000" dirty="0" smtClean="0">
                <a:sym typeface="Wingdings" panose="05000000000000000000" pitchFamily="2" charset="2"/>
              </a:rPr>
              <a:t> </a:t>
            </a:r>
            <a:r>
              <a:rPr lang="da-DK" sz="2000" dirty="0" smtClean="0"/>
              <a:t>determine IO speed requirement </a:t>
            </a:r>
          </a:p>
          <a:p>
            <a:r>
              <a:rPr lang="en-GB" sz="2000" dirty="0"/>
              <a:t>spread </a:t>
            </a:r>
            <a:r>
              <a:rPr lang="en-GB" sz="2000" dirty="0" smtClean="0"/>
              <a:t>checkpoint </a:t>
            </a:r>
            <a:r>
              <a:rPr lang="en-GB" sz="2000" dirty="0"/>
              <a:t>files over multiple LUNs; </a:t>
            </a:r>
            <a:r>
              <a:rPr lang="en-GB" sz="2000" dirty="0" smtClean="0"/>
              <a:t>support for parallel </a:t>
            </a:r>
            <a:r>
              <a:rPr lang="en-GB" sz="2000" dirty="0"/>
              <a:t>load of checkpoint </a:t>
            </a:r>
            <a:r>
              <a:rPr lang="en-GB" sz="2000" dirty="0" smtClean="0"/>
              <a:t>files</a:t>
            </a:r>
            <a:endParaRPr lang="da-DK" sz="2000" dirty="0" smtClean="0"/>
          </a:p>
        </p:txBody>
      </p:sp>
    </p:spTree>
    <p:extLst>
      <p:ext uri="{BB962C8B-B14F-4D97-AF65-F5344CB8AC3E}">
        <p14:creationId xmlns:p14="http://schemas.microsoft.com/office/powerpoint/2010/main" val="1239710355"/>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3253198"/>
          </a:xfrm>
        </p:spPr>
        <p:txBody>
          <a:bodyPr/>
          <a:lstStyle/>
          <a:p>
            <a:r>
              <a:rPr lang="en-GB" sz="6600" dirty="0"/>
              <a:t>c</a:t>
            </a:r>
            <a:r>
              <a:rPr lang="en-GB" sz="6600" dirty="0" smtClean="0"/>
              <a:t>reate table</a:t>
            </a:r>
          </a:p>
          <a:p>
            <a:r>
              <a:rPr lang="da-DK" sz="2000" dirty="0" smtClean="0"/>
              <a:t>has similar syntax for creatind disk-based tables</a:t>
            </a:r>
          </a:p>
          <a:p>
            <a:r>
              <a:rPr lang="da-DK" sz="2000" dirty="0" smtClean="0"/>
              <a:t>LOB data not allowed</a:t>
            </a:r>
          </a:p>
          <a:p>
            <a:r>
              <a:rPr lang="da-DK" sz="2000" dirty="0" smtClean="0"/>
              <a:t>row limit of 8060 bytes with no off-row data</a:t>
            </a:r>
          </a:p>
          <a:p>
            <a:r>
              <a:rPr lang="da-DK" sz="2000" dirty="0"/>
              <a:t>DURABILITY = SCHEMA_AND_DATA or </a:t>
            </a:r>
            <a:r>
              <a:rPr lang="da-DK" sz="2000" dirty="0" smtClean="0"/>
              <a:t>SCHEMA_ONLY</a:t>
            </a:r>
          </a:p>
          <a:p>
            <a:r>
              <a:rPr lang="da-DK" sz="2000" dirty="0" smtClean="0"/>
              <a:t>limitations: no DML triggers, no foreign keys, no IDENTITY</a:t>
            </a:r>
            <a:endParaRPr lang="da-DK" sz="2000" dirty="0"/>
          </a:p>
        </p:txBody>
      </p:sp>
    </p:spTree>
    <p:extLst>
      <p:ext uri="{BB962C8B-B14F-4D97-AF65-F5344CB8AC3E}">
        <p14:creationId xmlns:p14="http://schemas.microsoft.com/office/powerpoint/2010/main" val="428142529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tekst 2"/>
          <p:cNvSpPr>
            <a:spLocks noGrp="1"/>
          </p:cNvSpPr>
          <p:nvPr>
            <p:ph type="body" sz="quarter" idx="13"/>
          </p:nvPr>
        </p:nvSpPr>
        <p:spPr>
          <a:xfrm>
            <a:off x="823336" y="2875802"/>
            <a:ext cx="10241170" cy="3253198"/>
          </a:xfrm>
        </p:spPr>
        <p:txBody>
          <a:bodyPr/>
          <a:lstStyle/>
          <a:p>
            <a:r>
              <a:rPr lang="en-GB" sz="6600" dirty="0" smtClean="0"/>
              <a:t>indexes </a:t>
            </a:r>
          </a:p>
          <a:p>
            <a:r>
              <a:rPr lang="da-DK" sz="2000" dirty="0"/>
              <a:t>n</a:t>
            </a:r>
            <a:r>
              <a:rPr lang="da-DK" sz="2000" dirty="0" smtClean="0"/>
              <a:t>ot stored as B-trees</a:t>
            </a:r>
          </a:p>
          <a:p>
            <a:r>
              <a:rPr lang="da-DK" sz="2000" dirty="0" smtClean="0"/>
              <a:t>hash indexes </a:t>
            </a:r>
          </a:p>
          <a:p>
            <a:r>
              <a:rPr lang="da-DK" sz="2000" dirty="0" smtClean="0"/>
              <a:t># buckets &gt;= expected cardinality of the index key column</a:t>
            </a:r>
          </a:p>
          <a:p>
            <a:r>
              <a:rPr lang="da-DK" sz="2000" dirty="0" smtClean="0"/>
              <a:t>range indexes – not available in CTP1</a:t>
            </a:r>
          </a:p>
          <a:p>
            <a:r>
              <a:rPr lang="da-DK" sz="2000" dirty="0" smtClean="0"/>
              <a:t>are not stored on disk</a:t>
            </a:r>
            <a:endParaRPr lang="da-DK" sz="2000" dirty="0"/>
          </a:p>
        </p:txBody>
      </p:sp>
    </p:spTree>
    <p:extLst>
      <p:ext uri="{BB962C8B-B14F-4D97-AF65-F5344CB8AC3E}">
        <p14:creationId xmlns:p14="http://schemas.microsoft.com/office/powerpoint/2010/main" val="79016923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Microsoft Next">
  <a:themeElements>
    <a:clrScheme name="MSVID Dark final">
      <a:dk1>
        <a:srgbClr val="000000"/>
      </a:dk1>
      <a:lt1>
        <a:srgbClr val="FFFFFF"/>
      </a:lt1>
      <a:dk2>
        <a:srgbClr val="442359"/>
      </a:dk2>
      <a:lt2>
        <a:srgbClr val="F472D0"/>
      </a:lt2>
      <a:accent1>
        <a:srgbClr val="68217A"/>
      </a:accent1>
      <a:accent2>
        <a:srgbClr val="008272"/>
      </a:accent2>
      <a:accent3>
        <a:srgbClr val="0072C6"/>
      </a:accent3>
      <a:accent4>
        <a:srgbClr val="B4009E"/>
      </a:accent4>
      <a:accent5>
        <a:srgbClr val="4668C5"/>
      </a:accent5>
      <a:accent6>
        <a:srgbClr val="9B4F96"/>
      </a:accent6>
      <a:hlink>
        <a:srgbClr val="FFFFFF"/>
      </a:hlink>
      <a:folHlink>
        <a:srgbClr val="FFFF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defRPr sz="2400" dirty="0" err="1" smtClean="0">
            <a:gradFill>
              <a:gsLst>
                <a:gs pos="2917">
                  <a:schemeClr val="tx1"/>
                </a:gs>
                <a:gs pos="30000">
                  <a:schemeClr val="tx1"/>
                </a:gs>
              </a:gsLst>
              <a:lin ang="5400000" scaled="0"/>
            </a:gradFill>
          </a:defRPr>
        </a:defPPr>
      </a:lstStyle>
    </a:tx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72533711bacf991a4680f48ae6b725f9">
  <xsd:schema xmlns:xsd="http://www.w3.org/2001/XMLSchema" xmlns:xs="http://www.w3.org/2001/XMLSchema" xmlns:p="http://schemas.microsoft.com/office/2006/metadata/properties" xmlns:ns2="2295e2e7-0eeb-498e-8716-217bb2ee6ee3" xmlns:ns3="8b529f77-48ab-4581-b468-93f09345b8aa" targetNamespace="http://schemas.microsoft.com/office/2006/metadata/properties" ma:root="true" ma:fieldsID="dde17010d50e6e632f300eac8dfd378e" ns2:_="" ns3:_="">
    <xsd:import namespace="2295e2e7-0eeb-498e-8716-217bb2ee6ee3"/>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2:TaxCatchAll" minOccurs="0"/>
                <xsd:element ref="ns2:ProductTaxHTField0" minOccurs="0"/>
                <xsd:element ref="ns2:TaxCatchAllLabel" minOccurs="0"/>
                <xsd:element ref="ns2:CampaignTaxHTField0" minOccurs="0"/>
                <xsd:element ref="ns2:TrackTaxHTField0" minOccurs="0"/>
                <xsd:element ref="ns2:Event_x0020_VenueTaxHTField0" minOccurs="0"/>
                <xsd:element ref="ns3: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97b7c527-f488-4fed-8d5b-5946c5598d72" ma:termSetId="723ec65c-d8cf-498e-87b8-c7868c2070aa" ma:anchorId="00000000-0000-0000-0000-000000000000" ma:open="false" ma:isKeyword="false">
      <xsd:complexType>
        <xsd:sequence>
          <xsd:element ref="pc:Terms" minOccurs="0" maxOccurs="1"/>
        </xsd:sequence>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CampaignTaxHTField0" ma:index="22" nillable="true" ma:taxonomy="true" ma:internalName="CampaignTaxHTField0" ma:taxonomyFieldName="Campaign" ma:displayName="Campaign" ma:default="" ma:fieldId="{bcb0c99d-b00c-42c6-a16b-e1e19731231d}" ma:sspId="97b7c527-f488-4fed-8d5b-5946c5598d72" ma:termSetId="138795c4-ffb5-4450-8dda-30da75617ce8"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97b7c527-f488-4fed-8d5b-5946c5598d72" ma:termSetId="0179c88a-9c61-48f9-822c-c3f082e6266e"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97b7c527-f488-4fed-8d5b-5946c5598d72" ma:termSetId="5a094974-7eaf-4365-a0ec-3f33af6288c5"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97b7c527-f488-4fed-8d5b-5946c5598d72" ma:termSetId="b1d717b9-d701-42ce-97ea-d2b3fb10f90e" ma:anchorId="00000000-0000-0000-0000-000000000000" ma:open="true" ma:isKeyword="false">
      <xsd:complexType>
        <xsd:sequence>
          <xsd:element ref="pc:Terms" minOccurs="0" maxOccurs="1"/>
        </xsd:sequence>
      </xsd:complexType>
    </xsd:element>
    <xsd:element name="Event1TaxHTField0" ma:index="30" ma:taxonomy="true" ma:internalName="Event1TaxHTField0" ma:taxonomyFieldName="Event1" ma:displayName="Event Name" ma:readOnly="false" ma:default="" ma:fieldId="{173efa96-a0c5-4b7e-a5c5-ebf0027a79b9}" ma:sspId="97b7c527-f488-4fed-8d5b-5946c5598d72" ma:termSetId="9f06399b-0da0-4c2b-9299-a3eed5ae7f49"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97b7c527-f488-4fed-8d5b-5946c5598d72" ma:termSetId="c7e95267-347d-4fd5-a34e-50bd1fa28ece"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 xsi:nil="true"/>
    <Event_x0020_Start_x0020_Date xmlns="2295e2e7-0eeb-498e-8716-217bb2ee6ee3" xsi:nil="true"/>
    <MS_x0020_Speaker xmlns="2295e2e7-0eeb-498e-8716-217bb2ee6ee3">
      <UserInfo>
        <DisplayName/>
        <AccountId xsi:nil="true"/>
        <AccountType/>
      </UserInfo>
    </MS_x0020_Speaker>
    <External_x0020_Speaker xmlns="2295e2e7-0eeb-498e-8716-217bb2ee6ee3" xsi:nil="true"/>
    <Session_x0020_Code xmlns="2295e2e7-0eeb-498e-8716-217bb2ee6ee3" xsi:nil="true"/>
    <ProductTaxHTField0 xmlns="2295e2e7-0eeb-498e-8716-217bb2ee6ee3">
      <Terms xmlns="http://schemas.microsoft.com/office/infopath/2007/PartnerControls"/>
    </ProductTaxHTField0>
    <Presentation_x0020_Date xmlns="2295e2e7-0eeb-498e-8716-217bb2ee6ee3" xsi:nil="true"/>
    <Event_x0020_LocationTaxHTField0 xmlns="2295e2e7-0eeb-498e-8716-217bb2ee6ee3">
      <Terms xmlns="http://schemas.microsoft.com/office/infopath/2007/PartnerControl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Unassigned</TermName>
          <TermId xmlns="http://schemas.microsoft.com/office/infopath/2007/PartnerControls">e51362f4-782c-41a8-bb7b-e0cfc8669933</TermId>
        </TermInfo>
      </Terms>
    </Event1TaxHTField0>
    <AudienceTaxHTField0 xmlns="8b529f77-48ab-4581-b468-93f09345b8aa">
      <Terms xmlns="http://schemas.microsoft.com/office/infopath/2007/PartnerControls"/>
    </AudienceTaxHTField0>
    <MS_x0020_Content_x0020_Owner xmlns="2295e2e7-0eeb-498e-8716-217bb2ee6ee3">
      <UserInfo>
        <DisplayName/>
        <AccountId xsi:nil="true"/>
        <AccountType/>
      </UserInfo>
    </MS_x0020_Content_x0020_Owner>
    <TaxCatchAll xmlns="2295e2e7-0eeb-498e-8716-217bb2ee6ee3">
      <Value>217</Value>
    </TaxCatchAll>
    <Event_x0020_VenueTaxHTField0 xmlns="2295e2e7-0eeb-498e-8716-217bb2ee6ee3">
      <Terms xmlns="http://schemas.microsoft.com/office/infopath/2007/PartnerControls"/>
    </Event_x0020_VenueTaxHTField0>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A4A71FB1-3FB8-468F-9C64-2246CB74C7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microsoft.com/office/2006/documentManagement/types"/>
    <ds:schemaRef ds:uri="8b529f77-48ab-4581-b468-93f09345b8aa"/>
    <ds:schemaRef ds:uri="2295e2e7-0eeb-498e-8716-217bb2ee6ee3"/>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Metro_TT_White_16x9_2012-04-10_v2</Template>
  <TotalTime>17371</TotalTime>
  <Words>2786</Words>
  <Application>Microsoft Office PowerPoint</Application>
  <PresentationFormat>Custom</PresentationFormat>
  <Paragraphs>205</Paragraphs>
  <Slides>20</Slides>
  <Notes>18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Arial</vt:lpstr>
      <vt:lpstr>Calibri</vt:lpstr>
      <vt:lpstr>Calibri Light</vt:lpstr>
      <vt:lpstr>Segoe UI</vt:lpstr>
      <vt:lpstr>Segoe UI Light</vt:lpstr>
      <vt:lpstr>Wingdings</vt:lpstr>
      <vt:lpstr>Microsoft Next</vt:lpstr>
      <vt:lpstr>1_Office Theme</vt:lpstr>
      <vt:lpstr>PowerPoint Presentation</vt:lpstr>
      <vt:lpstr>First look at the In-Memory OLTP database engine component in  SQL Server 2014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Anne-Marie Gjellerup</dc:creator>
  <cp:lastModifiedBy>David Peter Hansen</cp:lastModifiedBy>
  <cp:revision>134</cp:revision>
  <dcterms:created xsi:type="dcterms:W3CDTF">2012-05-22T07:38:31Z</dcterms:created>
  <dcterms:modified xsi:type="dcterms:W3CDTF">2013-10-09T09:41:03Z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ies>
</file>

<file path=docProps/thumbnail.jpeg>
</file>